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1" r:id="rId13"/>
    <p:sldId id="288" r:id="rId14"/>
    <p:sldId id="289" r:id="rId15"/>
    <p:sldId id="290" r:id="rId16"/>
    <p:sldId id="292" r:id="rId17"/>
    <p:sldId id="293" r:id="rId18"/>
    <p:sldId id="267" r:id="rId19"/>
    <p:sldId id="268" r:id="rId20"/>
    <p:sldId id="270" r:id="rId21"/>
    <p:sldId id="269" r:id="rId22"/>
    <p:sldId id="271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4660"/>
  </p:normalViewPr>
  <p:slideViewPr>
    <p:cSldViewPr snapToGrid="0">
      <p:cViewPr varScale="1">
        <p:scale>
          <a:sx n="50" d="100"/>
          <a:sy n="50" d="100"/>
        </p:scale>
        <p:origin x="58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4D23C-86A4-45DF-B9F8-F2D693C1C852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E3ABE-4913-4BF1-846D-908CFC7E7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A7-E3AF-4F3E-8605-BEBE5E3A1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7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A7-E3AF-4F3E-8605-BEBE5E3A12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1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2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6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3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3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7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6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2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2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1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8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0D415-5C19-488B-8D47-EF27CA04C0A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677AE-1664-458A-AF49-0D618F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2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3" Type="http://schemas.microsoft.com/office/2007/relationships/media" Target="../media/media2.mp3"/><Relationship Id="rId21" Type="http://schemas.openxmlformats.org/officeDocument/2006/relationships/slideLayout" Target="../slideLayouts/slideLayout1.xml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audio" Target="../media/media10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openxmlformats.org/officeDocument/2006/relationships/image" Target="../media/image1.png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4.png"/><Relationship Id="rId3" Type="http://schemas.openxmlformats.org/officeDocument/2006/relationships/image" Target="../media/image23.png"/><Relationship Id="rId7" Type="http://schemas.microsoft.com/office/2007/relationships/hdphoto" Target="../media/hdphoto12.wdp"/><Relationship Id="rId12" Type="http://schemas.microsoft.com/office/2007/relationships/hdphoto" Target="../media/hdphoto1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jpeg"/><Relationship Id="rId10" Type="http://schemas.microsoft.com/office/2007/relationships/hdphoto" Target="../media/hdphoto13.wdp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microsoft.com/office/2007/relationships/hdphoto" Target="../media/hdphoto1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2.png"/><Relationship Id="rId3" Type="http://schemas.openxmlformats.org/officeDocument/2006/relationships/image" Target="../media/image65.png"/><Relationship Id="rId7" Type="http://schemas.openxmlformats.org/officeDocument/2006/relationships/image" Target="../media/image29.png"/><Relationship Id="rId12" Type="http://schemas.openxmlformats.org/officeDocument/2006/relationships/image" Target="../media/image71.png"/><Relationship Id="rId2" Type="http://schemas.openxmlformats.org/officeDocument/2006/relationships/image" Target="../media/image23.png"/><Relationship Id="rId16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5" Type="http://schemas.openxmlformats.org/officeDocument/2006/relationships/image" Target="../media/image74.png"/><Relationship Id="rId10" Type="http://schemas.microsoft.com/office/2007/relationships/hdphoto" Target="../media/hdphoto17.wdp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openxmlformats.org/officeDocument/2006/relationships/image" Target="../media/image83.png"/><Relationship Id="rId18" Type="http://schemas.openxmlformats.org/officeDocument/2006/relationships/image" Target="../media/image42.png"/><Relationship Id="rId3" Type="http://schemas.openxmlformats.org/officeDocument/2006/relationships/image" Target="../media/image6.png"/><Relationship Id="rId21" Type="http://schemas.microsoft.com/office/2007/relationships/hdphoto" Target="../media/hdphoto23.wdp"/><Relationship Id="rId7" Type="http://schemas.openxmlformats.org/officeDocument/2006/relationships/image" Target="../media/image79.png"/><Relationship Id="rId12" Type="http://schemas.microsoft.com/office/2007/relationships/hdphoto" Target="../media/hdphoto20.wdp"/><Relationship Id="rId17" Type="http://schemas.microsoft.com/office/2007/relationships/hdphoto" Target="../media/hdphoto22.wdp"/><Relationship Id="rId2" Type="http://schemas.openxmlformats.org/officeDocument/2006/relationships/image" Target="../media/image75.jpeg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4.png"/><Relationship Id="rId10" Type="http://schemas.openxmlformats.org/officeDocument/2006/relationships/image" Target="../media/image81.jpeg"/><Relationship Id="rId19" Type="http://schemas.openxmlformats.org/officeDocument/2006/relationships/image" Target="../media/image86.jpe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microsoft.com/office/2007/relationships/hdphoto" Target="../media/hdphoto2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audio" Target="../media/media45.mp3"/><Relationship Id="rId11" Type="http://schemas.openxmlformats.org/officeDocument/2006/relationships/image" Target="../media/image89.jpeg"/><Relationship Id="rId5" Type="http://schemas.microsoft.com/office/2007/relationships/media" Target="../media/media45.mp3"/><Relationship Id="rId10" Type="http://schemas.openxmlformats.org/officeDocument/2006/relationships/image" Target="../media/image88.jpg"/><Relationship Id="rId4" Type="http://schemas.openxmlformats.org/officeDocument/2006/relationships/audio" Target="../media/media44.mp3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9.mp3"/><Relationship Id="rId13" Type="http://schemas.openxmlformats.org/officeDocument/2006/relationships/image" Target="../media/image91.jpeg"/><Relationship Id="rId3" Type="http://schemas.microsoft.com/office/2007/relationships/media" Target="../media/media47.mp3"/><Relationship Id="rId7" Type="http://schemas.microsoft.com/office/2007/relationships/media" Target="../media/media49.mp3"/><Relationship Id="rId12" Type="http://schemas.openxmlformats.org/officeDocument/2006/relationships/image" Target="../media/image90.png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audio" Target="../media/media48.mp3"/><Relationship Id="rId11" Type="http://schemas.openxmlformats.org/officeDocument/2006/relationships/image" Target="../media/image13.png"/><Relationship Id="rId5" Type="http://schemas.microsoft.com/office/2007/relationships/media" Target="../media/media48.mp3"/><Relationship Id="rId10" Type="http://schemas.openxmlformats.org/officeDocument/2006/relationships/image" Target="../media/image27.png"/><Relationship Id="rId4" Type="http://schemas.openxmlformats.org/officeDocument/2006/relationships/audio" Target="../media/media47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5" Type="http://schemas.openxmlformats.org/officeDocument/2006/relationships/image" Target="../media/image1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mp3"/><Relationship Id="rId13" Type="http://schemas.microsoft.com/office/2007/relationships/media" Target="../media/media17.mp3"/><Relationship Id="rId18" Type="http://schemas.openxmlformats.org/officeDocument/2006/relationships/audio" Target="../media/media19.mp3"/><Relationship Id="rId3" Type="http://schemas.microsoft.com/office/2007/relationships/media" Target="../media/media12.mp3"/><Relationship Id="rId21" Type="http://schemas.openxmlformats.org/officeDocument/2006/relationships/slideLayout" Target="../slideLayouts/slideLayout1.xml"/><Relationship Id="rId7" Type="http://schemas.microsoft.com/office/2007/relationships/media" Target="../media/media14.mp3"/><Relationship Id="rId12" Type="http://schemas.openxmlformats.org/officeDocument/2006/relationships/audio" Target="../media/media16.mp3"/><Relationship Id="rId17" Type="http://schemas.microsoft.com/office/2007/relationships/media" Target="../media/media19.mp3"/><Relationship Id="rId2" Type="http://schemas.openxmlformats.org/officeDocument/2006/relationships/audio" Target="../media/media11.mp3"/><Relationship Id="rId16" Type="http://schemas.openxmlformats.org/officeDocument/2006/relationships/audio" Target="../media/media18.mp3"/><Relationship Id="rId20" Type="http://schemas.openxmlformats.org/officeDocument/2006/relationships/audio" Target="../media/media20.mp3"/><Relationship Id="rId1" Type="http://schemas.microsoft.com/office/2007/relationships/media" Target="../media/media11.mp3"/><Relationship Id="rId6" Type="http://schemas.openxmlformats.org/officeDocument/2006/relationships/audio" Target="../media/media13.mp3"/><Relationship Id="rId11" Type="http://schemas.microsoft.com/office/2007/relationships/media" Target="../media/media16.mp3"/><Relationship Id="rId5" Type="http://schemas.microsoft.com/office/2007/relationships/media" Target="../media/media13.mp3"/><Relationship Id="rId15" Type="http://schemas.microsoft.com/office/2007/relationships/media" Target="../media/media18.mp3"/><Relationship Id="rId10" Type="http://schemas.openxmlformats.org/officeDocument/2006/relationships/audio" Target="../media/media15.mp3"/><Relationship Id="rId19" Type="http://schemas.microsoft.com/office/2007/relationships/media" Target="../media/media20.mp3"/><Relationship Id="rId4" Type="http://schemas.openxmlformats.org/officeDocument/2006/relationships/audio" Target="../media/media12.mp3"/><Relationship Id="rId9" Type="http://schemas.microsoft.com/office/2007/relationships/media" Target="../media/media15.mp3"/><Relationship Id="rId14" Type="http://schemas.openxmlformats.org/officeDocument/2006/relationships/audio" Target="../media/media17.mp3"/><Relationship Id="rId2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1.png"/><Relationship Id="rId5" Type="http://schemas.microsoft.com/office/2007/relationships/hdphoto" Target="../media/hdphoto24.wdp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5" Type="http://schemas.openxmlformats.org/officeDocument/2006/relationships/image" Target="../media/image1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5" Type="http://schemas.openxmlformats.org/officeDocument/2006/relationships/image" Target="../media/image1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.mp3"/><Relationship Id="rId13" Type="http://schemas.microsoft.com/office/2007/relationships/media" Target="../media/media27.mp3"/><Relationship Id="rId18" Type="http://schemas.openxmlformats.org/officeDocument/2006/relationships/audio" Target="../media/media29.mp3"/><Relationship Id="rId3" Type="http://schemas.microsoft.com/office/2007/relationships/media" Target="../media/media22.mp3"/><Relationship Id="rId7" Type="http://schemas.microsoft.com/office/2007/relationships/media" Target="../media/media24.mp3"/><Relationship Id="rId12" Type="http://schemas.openxmlformats.org/officeDocument/2006/relationships/audio" Target="../media/media26.mp3"/><Relationship Id="rId17" Type="http://schemas.microsoft.com/office/2007/relationships/media" Target="../media/media29.mp3"/><Relationship Id="rId2" Type="http://schemas.openxmlformats.org/officeDocument/2006/relationships/audio" Target="../media/media21.mp3"/><Relationship Id="rId16" Type="http://schemas.openxmlformats.org/officeDocument/2006/relationships/audio" Target="../media/media28.mp3"/><Relationship Id="rId20" Type="http://schemas.openxmlformats.org/officeDocument/2006/relationships/image" Target="../media/image1.png"/><Relationship Id="rId1" Type="http://schemas.microsoft.com/office/2007/relationships/media" Target="../media/media21.mp3"/><Relationship Id="rId6" Type="http://schemas.openxmlformats.org/officeDocument/2006/relationships/audio" Target="../media/media23.mp3"/><Relationship Id="rId11" Type="http://schemas.microsoft.com/office/2007/relationships/media" Target="../media/media26.mp3"/><Relationship Id="rId5" Type="http://schemas.microsoft.com/office/2007/relationships/media" Target="../media/media23.mp3"/><Relationship Id="rId15" Type="http://schemas.microsoft.com/office/2007/relationships/media" Target="../media/media28.mp3"/><Relationship Id="rId10" Type="http://schemas.openxmlformats.org/officeDocument/2006/relationships/audio" Target="../media/media25.mp3"/><Relationship Id="rId19" Type="http://schemas.openxmlformats.org/officeDocument/2006/relationships/slideLayout" Target="../slideLayouts/slideLayout1.xml"/><Relationship Id="rId4" Type="http://schemas.openxmlformats.org/officeDocument/2006/relationships/audio" Target="../media/media22.mp3"/><Relationship Id="rId9" Type="http://schemas.microsoft.com/office/2007/relationships/media" Target="../media/media25.mp3"/><Relationship Id="rId14" Type="http://schemas.openxmlformats.org/officeDocument/2006/relationships/audio" Target="../media/media27.mp3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33.mp3"/><Relationship Id="rId13" Type="http://schemas.microsoft.com/office/2007/relationships/media" Target="../media/media36.mp3"/><Relationship Id="rId18" Type="http://schemas.openxmlformats.org/officeDocument/2006/relationships/audio" Target="../media/media38.mp3"/><Relationship Id="rId26" Type="http://schemas.openxmlformats.org/officeDocument/2006/relationships/audio" Target="../media/media42.mp3"/><Relationship Id="rId3" Type="http://schemas.microsoft.com/office/2007/relationships/media" Target="../media/media31.mp3"/><Relationship Id="rId21" Type="http://schemas.microsoft.com/office/2007/relationships/media" Target="../media/media40.mp3"/><Relationship Id="rId7" Type="http://schemas.microsoft.com/office/2007/relationships/media" Target="../media/media33.mp3"/><Relationship Id="rId12" Type="http://schemas.openxmlformats.org/officeDocument/2006/relationships/audio" Target="../media/media35.mp3"/><Relationship Id="rId17" Type="http://schemas.microsoft.com/office/2007/relationships/media" Target="../media/media38.mp3"/><Relationship Id="rId25" Type="http://schemas.microsoft.com/office/2007/relationships/media" Target="../media/media42.mp3"/><Relationship Id="rId2" Type="http://schemas.openxmlformats.org/officeDocument/2006/relationships/audio" Target="../media/media30.mp3"/><Relationship Id="rId16" Type="http://schemas.openxmlformats.org/officeDocument/2006/relationships/audio" Target="../media/media37.mp3"/><Relationship Id="rId20" Type="http://schemas.openxmlformats.org/officeDocument/2006/relationships/audio" Target="../media/media39.mp3"/><Relationship Id="rId1" Type="http://schemas.microsoft.com/office/2007/relationships/media" Target="../media/media30.mp3"/><Relationship Id="rId6" Type="http://schemas.openxmlformats.org/officeDocument/2006/relationships/audio" Target="../media/media32.mp3"/><Relationship Id="rId11" Type="http://schemas.microsoft.com/office/2007/relationships/media" Target="../media/media35.mp3"/><Relationship Id="rId24" Type="http://schemas.openxmlformats.org/officeDocument/2006/relationships/audio" Target="../media/media41.mp3"/><Relationship Id="rId5" Type="http://schemas.microsoft.com/office/2007/relationships/media" Target="../media/media32.mp3"/><Relationship Id="rId15" Type="http://schemas.microsoft.com/office/2007/relationships/media" Target="../media/media37.mp3"/><Relationship Id="rId23" Type="http://schemas.microsoft.com/office/2007/relationships/media" Target="../media/media41.mp3"/><Relationship Id="rId28" Type="http://schemas.openxmlformats.org/officeDocument/2006/relationships/image" Target="../media/image1.png"/><Relationship Id="rId10" Type="http://schemas.openxmlformats.org/officeDocument/2006/relationships/audio" Target="../media/media34.mp3"/><Relationship Id="rId19" Type="http://schemas.microsoft.com/office/2007/relationships/media" Target="../media/media39.mp3"/><Relationship Id="rId4" Type="http://schemas.openxmlformats.org/officeDocument/2006/relationships/audio" Target="../media/media31.mp3"/><Relationship Id="rId9" Type="http://schemas.microsoft.com/office/2007/relationships/media" Target="../media/media34.mp3"/><Relationship Id="rId14" Type="http://schemas.openxmlformats.org/officeDocument/2006/relationships/audio" Target="../media/media36.mp3"/><Relationship Id="rId22" Type="http://schemas.openxmlformats.org/officeDocument/2006/relationships/audio" Target="../media/media40.mp3"/><Relationship Id="rId27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6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0.jpeg"/><Relationship Id="rId5" Type="http://schemas.microsoft.com/office/2007/relationships/hdphoto" Target="../media/hdphoto4.wdp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microsoft.com/office/2007/relationships/hdphoto" Target="../media/hdphoto7.wdp"/><Relationship Id="rId7" Type="http://schemas.openxmlformats.org/officeDocument/2006/relationships/image" Target="../media/image35.png"/><Relationship Id="rId12" Type="http://schemas.openxmlformats.org/officeDocument/2006/relationships/image" Target="../media/image3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8.png"/><Relationship Id="rId5" Type="http://schemas.microsoft.com/office/2007/relationships/hdphoto" Target="../media/hdphoto8.wdp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microsoft.com/office/2007/relationships/hdphoto" Target="../media/hdphoto9.wdp"/><Relationship Id="rId1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335"/>
            <a:ext cx="4033616" cy="578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さかな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24949" y="118046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 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649618"/>
            <a:ext cx="4033616" cy="578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にく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283898"/>
            <a:ext cx="4033616" cy="578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とりにく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1929723"/>
            <a:ext cx="4033616" cy="578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ぶたにく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2568504"/>
            <a:ext cx="4033616" cy="578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ぎゅうにく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16142"/>
            <a:ext cx="4033616" cy="578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やさい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24950" y="745531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THỊT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24948" y="1369405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THỊT GÀ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924947" y="2015397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THỊT HEO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924947" y="2664858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THỊT BÒ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24946" y="3290803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RAU CỦ QUẢ </a:t>
            </a:r>
          </a:p>
        </p:txBody>
      </p:sp>
      <p:pic>
        <p:nvPicPr>
          <p:cNvPr id="16" name="53魚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69997" y="139249"/>
            <a:ext cx="454946" cy="346730"/>
          </a:xfrm>
          <a:prstGeom prst="rect">
            <a:avLst/>
          </a:prstGeom>
        </p:spPr>
      </p:pic>
      <p:pic>
        <p:nvPicPr>
          <p:cNvPr id="2" name="54 肉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69997" y="745531"/>
            <a:ext cx="379960" cy="346730"/>
          </a:xfrm>
          <a:prstGeom prst="rect">
            <a:avLst/>
          </a:prstGeom>
        </p:spPr>
      </p:pic>
      <p:pic>
        <p:nvPicPr>
          <p:cNvPr id="3" name="55　牛肉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69997" y="2660697"/>
            <a:ext cx="379960" cy="346730"/>
          </a:xfrm>
          <a:prstGeom prst="rect">
            <a:avLst/>
          </a:prstGeom>
        </p:spPr>
      </p:pic>
      <p:pic>
        <p:nvPicPr>
          <p:cNvPr id="17" name="56鶏肉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69997" y="1389641"/>
            <a:ext cx="379960" cy="346730"/>
          </a:xfrm>
          <a:prstGeom prst="rect">
            <a:avLst/>
          </a:prstGeom>
        </p:spPr>
      </p:pic>
      <p:pic>
        <p:nvPicPr>
          <p:cNvPr id="18" name="57 豚肉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69997" y="2050033"/>
            <a:ext cx="379960" cy="346730"/>
          </a:xfrm>
          <a:prstGeom prst="rect">
            <a:avLst/>
          </a:prstGeom>
        </p:spPr>
      </p:pic>
      <p:pic>
        <p:nvPicPr>
          <p:cNvPr id="19" name="58 野菜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69997" y="3307456"/>
            <a:ext cx="379960" cy="3467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-9848" y="3878173"/>
            <a:ext cx="4043463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</a:t>
            </a:r>
            <a:r>
              <a:rPr lang="ja-JP" alt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9848" y="4565937"/>
            <a:ext cx="4043463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りん</a:t>
            </a:r>
            <a:r>
              <a:rPr lang="ja-JP" alt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9847" y="5293935"/>
            <a:ext cx="4043463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りょうり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9849" y="6021933"/>
            <a:ext cx="4043463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カレー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924943" y="4008061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DÂU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924943" y="4634006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TÁO 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24945" y="5400746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ĂN 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24943" y="6085215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CÀ RI</a:t>
            </a:r>
          </a:p>
        </p:txBody>
      </p:sp>
      <p:pic>
        <p:nvPicPr>
          <p:cNvPr id="34" name="62 カレー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69997" y="6157903"/>
            <a:ext cx="432683" cy="432683"/>
          </a:xfrm>
          <a:prstGeom prst="rect">
            <a:avLst/>
          </a:prstGeom>
        </p:spPr>
      </p:pic>
      <p:pic>
        <p:nvPicPr>
          <p:cNvPr id="35" name="61 料理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54613" y="5395439"/>
            <a:ext cx="463450" cy="463450"/>
          </a:xfrm>
          <a:prstGeom prst="rect">
            <a:avLst/>
          </a:prstGeom>
        </p:spPr>
      </p:pic>
      <p:pic>
        <p:nvPicPr>
          <p:cNvPr id="36" name="59イチゴ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54613" y="3977783"/>
            <a:ext cx="435080" cy="435080"/>
          </a:xfrm>
          <a:prstGeom prst="rect">
            <a:avLst/>
          </a:prstGeom>
        </p:spPr>
      </p:pic>
      <p:pic>
        <p:nvPicPr>
          <p:cNvPr id="37" name="60 リンゴ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28252" y="4647143"/>
            <a:ext cx="463450" cy="4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9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4" y="281865"/>
            <a:ext cx="1720197" cy="1720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19" y="4102249"/>
            <a:ext cx="1651090" cy="1651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18" y="-57614"/>
            <a:ext cx="2623507" cy="262350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5357" y="2002063"/>
            <a:ext cx="1860518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588995" y="20020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2461" y="20020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538018" y="20020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11104" y="20020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South Korea Flag Biểu tượng – PNG,ICO,ICNS Tải v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814" y="205587"/>
            <a:ext cx="1872754" cy="187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59516F3-7B79-492C-BCA3-0C63D5BA3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104" y="4201009"/>
            <a:ext cx="1595852" cy="13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Japan PNG Clipart - PNG Al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2" y="4432305"/>
            <a:ext cx="978355" cy="13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"/>
          <a:stretch/>
        </p:blipFill>
        <p:spPr>
          <a:xfrm>
            <a:off x="2138333" y="3671969"/>
            <a:ext cx="2289798" cy="2146645"/>
          </a:xfrm>
          <a:prstGeom prst="rect">
            <a:avLst/>
          </a:prstGeom>
        </p:spPr>
      </p:pic>
      <p:pic>
        <p:nvPicPr>
          <p:cNvPr id="17" name="Picture 2" descr="ブラジル連邦共和国｜比べてみよう！世界の食と文化｜株式会社 明治 - Meiji Co., Ltd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4" y="4721610"/>
            <a:ext cx="1848803" cy="101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76420" y="5886683"/>
            <a:ext cx="1860518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440058" y="588668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953524" y="588668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389081" y="588668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762167" y="588668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6" descr="タイ王国イラスト／無料イラストなら「イラストAC」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690" y="914400"/>
            <a:ext cx="1087663" cy="10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タイの国旗イラストフリー素材 | 無料フリーイラスト素材集【Frame illust】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54" y="-57614"/>
            <a:ext cx="1476974" cy="14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349" y="3689532"/>
            <a:ext cx="2005650" cy="2111520"/>
          </a:xfrm>
          <a:prstGeom prst="rect">
            <a:avLst/>
          </a:prstGeom>
        </p:spPr>
      </p:pic>
      <p:pic>
        <p:nvPicPr>
          <p:cNvPr id="5122" name="Picture 2" descr="1 Pcs Italy Flag 90*150cm / 3*5 Ft Big Hanging Italy National Country Flag  Italian Banner Used For Festival Home Decoraiton - Flags - AliExpres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36" y="107950"/>
            <a:ext cx="1763281" cy="17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4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42549" y="2178963"/>
            <a:ext cx="1960720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461806" y="21789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30689" y="2178963"/>
            <a:ext cx="2180940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70166" y="2178963"/>
            <a:ext cx="2292909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801412" y="2178963"/>
            <a:ext cx="2068371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2549" y="5740375"/>
            <a:ext cx="1960720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61806" y="5740375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730689" y="5740375"/>
            <a:ext cx="2180940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70166" y="5740375"/>
            <a:ext cx="2292909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801412" y="5740375"/>
            <a:ext cx="2068371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8" y="200058"/>
            <a:ext cx="2305187" cy="182582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03125" y="1872793"/>
            <a:ext cx="1232157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Ở ĐÂU ?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08312" y="1872793"/>
            <a:ext cx="1232157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GÌ ?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231241" y="1870785"/>
            <a:ext cx="1232157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 ?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28243" y="1870785"/>
            <a:ext cx="1976753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BAO NHIÊU TIỀN ?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152296" y="1870785"/>
            <a:ext cx="1423177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TUỔI?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03125" y="5443477"/>
            <a:ext cx="1423177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 MẤY?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39559" y="5443477"/>
            <a:ext cx="1423177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 ĐÂU?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31924" y="5443477"/>
            <a:ext cx="1423177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 GÌ?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69838" y="5406417"/>
            <a:ext cx="1423177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 AI? </a:t>
            </a:r>
          </a:p>
        </p:txBody>
      </p:sp>
      <p:pic>
        <p:nvPicPr>
          <p:cNvPr id="7170" name="Picture 2" descr="3D word What with question mark. Stock Photo by ©Curioso_Travel_Photography  91091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0" b="89833" l="0" r="100000">
                        <a14:foregroundMark x1="4985" y1="54569" x2="78983" y2="50064"/>
                        <a14:foregroundMark x1="13196" y1="46976" x2="10362" y2="40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806" y="456515"/>
            <a:ext cx="2066226" cy="156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Question Mark Png Man , Png Download - Do You Know?, Transparent Png -  kind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14" y="305773"/>
            <a:ext cx="1579707" cy="15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191" y="1118339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/>
              <a:t>なん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590191" y="1777244"/>
            <a:ext cx="2552698" cy="61903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GÌ ? 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6937376" y="1038875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なん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の</a:t>
            </a:r>
            <a:r>
              <a:rPr lang="en-US" altLang="ja-JP" sz="2800" b="1" dirty="0" smtClean="0"/>
              <a:t>X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6926172" y="1697779"/>
            <a:ext cx="2541494" cy="6190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CÁI X</a:t>
            </a:r>
            <a:r>
              <a:rPr lang="ja-JP" altLang="en-US" sz="2800" b="1" dirty="0"/>
              <a:t> </a:t>
            </a:r>
            <a:r>
              <a:rPr lang="en-US" altLang="ja-JP" sz="2800" b="1" dirty="0" smtClean="0"/>
              <a:t>(TỪ)</a:t>
            </a:r>
            <a:r>
              <a:rPr lang="en-US" sz="2800" b="1" dirty="0" smtClean="0"/>
              <a:t> GÌ ? 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2567783" y="2495143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/>
              <a:t>どこ</a:t>
            </a:r>
            <a:endParaRPr lang="en-US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2567783" y="3154048"/>
            <a:ext cx="2552698" cy="61903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ĐÂU ? </a:t>
            </a:r>
            <a:endParaRPr lang="en-US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6926172" y="2415679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どこ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の</a:t>
            </a:r>
            <a:r>
              <a:rPr lang="ja-JP" altLang="en-US" sz="2800" b="1" dirty="0" smtClean="0"/>
              <a:t>Ｘ</a:t>
            </a:r>
            <a:endParaRPr lang="en-US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937376" y="3074584"/>
            <a:ext cx="2541494" cy="6190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CÁI X TỪ ĐÂU? </a:t>
            </a:r>
            <a:endParaRPr lang="en-US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2567783" y="3862636"/>
            <a:ext cx="2552698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/>
              <a:t>だれ</a:t>
            </a:r>
            <a:endParaRPr lang="en-US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2567783" y="4521541"/>
            <a:ext cx="2563902" cy="61903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AI ?</a:t>
            </a:r>
            <a:endParaRPr lang="en-US" sz="2800" b="1" dirty="0"/>
          </a:p>
        </p:txBody>
      </p:sp>
      <p:sp>
        <p:nvSpPr>
          <p:cNvPr id="22" name="Rectangle 21"/>
          <p:cNvSpPr/>
          <p:nvPr/>
        </p:nvSpPr>
        <p:spPr>
          <a:xfrm>
            <a:off x="6914968" y="3792481"/>
            <a:ext cx="2541494" cy="658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/>
              <a:t>だれ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の</a:t>
            </a:r>
            <a:r>
              <a:rPr lang="en-US" altLang="ja-JP" sz="2800" b="1" dirty="0"/>
              <a:t>X</a:t>
            </a:r>
            <a:endParaRPr lang="en-US" sz="2800" b="1" dirty="0"/>
          </a:p>
        </p:txBody>
      </p:sp>
      <p:sp>
        <p:nvSpPr>
          <p:cNvPr id="23" name="Rectangle 22"/>
          <p:cNvSpPr/>
          <p:nvPr/>
        </p:nvSpPr>
        <p:spPr>
          <a:xfrm>
            <a:off x="6926172" y="4451386"/>
            <a:ext cx="2541494" cy="61903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CÁI X CỦA AI </a:t>
            </a:r>
            <a:endParaRPr lang="en-US" sz="28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-1" y="-46347"/>
            <a:ext cx="12192001" cy="420369"/>
          </a:xfrm>
          <a:prstGeom prst="roundRect">
            <a:avLst/>
          </a:prstGeom>
          <a:gradFill flip="none" rotWithShape="1">
            <a:gsLst>
              <a:gs pos="0">
                <a:srgbClr val="990033">
                  <a:shade val="30000"/>
                  <a:satMod val="115000"/>
                </a:srgbClr>
              </a:gs>
              <a:gs pos="50000">
                <a:srgbClr val="990033">
                  <a:shade val="67500"/>
                  <a:satMod val="115000"/>
                </a:srgbClr>
              </a:gs>
              <a:gs pos="100000">
                <a:srgbClr val="990033">
                  <a:shade val="100000"/>
                  <a:satMod val="115000"/>
                </a:srgbClr>
              </a:gs>
            </a:gsLst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KHI LỒNG GHÉP TỪ HỎI VÀO 1 DANH TỪ VỚI TRỢ TỪ </a:t>
            </a:r>
            <a:r>
              <a:rPr lang="ja-JP" altLang="en-US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88743" y="568241"/>
            <a:ext cx="3544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CÁC TỪ HỎI KHI ĐỨNG 1 MÌNH </a:t>
            </a:r>
            <a:endParaRPr lang="en-US" sz="2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413520" y="590554"/>
            <a:ext cx="562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CÁC TỪ HỎI SAU KHI ĐƯỢC GHÉP VỚI 1 DANH TỪ  </a:t>
            </a:r>
            <a:endParaRPr lang="en-US" sz="2000" b="1" dirty="0"/>
          </a:p>
        </p:txBody>
      </p:sp>
      <p:sp>
        <p:nvSpPr>
          <p:cNvPr id="54" name="Right Arrow 53"/>
          <p:cNvSpPr/>
          <p:nvPr/>
        </p:nvSpPr>
        <p:spPr>
          <a:xfrm>
            <a:off x="5667036" y="1618344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696269" y="2973138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5794009" y="4292486"/>
            <a:ext cx="436227" cy="31780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7411">
            <a:off x="-3384" y="936202"/>
            <a:ext cx="2293836" cy="22938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9" y="2913038"/>
            <a:ext cx="2253925" cy="225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" y="4824861"/>
            <a:ext cx="2337350" cy="2336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67156-1088-4046-8B03-E3FBDC771261}"/>
              </a:ext>
            </a:extLst>
          </p:cNvPr>
          <p:cNvSpPr txBox="1"/>
          <p:nvPr/>
        </p:nvSpPr>
        <p:spPr>
          <a:xfrm>
            <a:off x="762000" y="116123"/>
            <a:ext cx="107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 CÁC CÂU GIỚI THIỆU VỀ MÓN ĂN KÈM  NGUYÊN LIỆU / ĐẶC ĐIỂM  CHÍNH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53249778-1B60-4E56-A1E8-1C6840F1B0D1}"/>
              </a:ext>
            </a:extLst>
          </p:cNvPr>
          <p:cNvSpPr/>
          <p:nvPr/>
        </p:nvSpPr>
        <p:spPr>
          <a:xfrm>
            <a:off x="979343" y="101425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DF9423B-70BE-447A-B998-5468348E4203}"/>
              </a:ext>
            </a:extLst>
          </p:cNvPr>
          <p:cNvSpPr/>
          <p:nvPr/>
        </p:nvSpPr>
        <p:spPr>
          <a:xfrm>
            <a:off x="979343" y="3113809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3" name="Rounded Rectangle 15">
            <a:extLst>
              <a:ext uri="{FF2B5EF4-FFF2-40B4-BE49-F238E27FC236}">
                <a16:creationId xmlns:a16="http://schemas.microsoft.com/office/drawing/2014/main" id="{BDC38816-E293-465E-8A06-0E96166A5416}"/>
              </a:ext>
            </a:extLst>
          </p:cNvPr>
          <p:cNvSpPr/>
          <p:nvPr/>
        </p:nvSpPr>
        <p:spPr>
          <a:xfrm>
            <a:off x="1039336" y="496692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7223A0-D58D-449B-A17A-91444AF5DA60}"/>
              </a:ext>
            </a:extLst>
          </p:cNvPr>
          <p:cNvSpPr txBox="1"/>
          <p:nvPr/>
        </p:nvSpPr>
        <p:spPr>
          <a:xfrm>
            <a:off x="2050983" y="477123"/>
            <a:ext cx="8543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これは　（　</a:t>
            </a:r>
            <a:r>
              <a:rPr lang="en-US" altLang="ja-JP" sz="2400" b="1" dirty="0"/>
              <a:t>NGUYÊN LIỆU CHÍNH</a:t>
            </a:r>
            <a:r>
              <a:rPr lang="ja-JP" altLang="en-US" sz="2400" b="1" dirty="0"/>
              <a:t>　）の 　（ </a:t>
            </a:r>
            <a:r>
              <a:rPr lang="en-US" altLang="ja-JP" sz="2400" b="1" dirty="0"/>
              <a:t>MÓN </a:t>
            </a:r>
            <a:r>
              <a:rPr lang="ja-JP" altLang="en-US" sz="2400" b="1" dirty="0"/>
              <a:t>）です。</a:t>
            </a:r>
            <a:endParaRPr lang="en-US" sz="2400" b="1" dirty="0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BDF9423B-70BE-447A-B998-5468348E4203}"/>
              </a:ext>
            </a:extLst>
          </p:cNvPr>
          <p:cNvSpPr/>
          <p:nvPr/>
        </p:nvSpPr>
        <p:spPr>
          <a:xfrm>
            <a:off x="5520863" y="3150167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BDC38816-E293-465E-8A06-0E96166A5416}"/>
              </a:ext>
            </a:extLst>
          </p:cNvPr>
          <p:cNvSpPr/>
          <p:nvPr/>
        </p:nvSpPr>
        <p:spPr>
          <a:xfrm>
            <a:off x="5580856" y="5003284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53249778-1B60-4E56-A1E8-1C6840F1B0D1}"/>
              </a:ext>
            </a:extLst>
          </p:cNvPr>
          <p:cNvSpPr/>
          <p:nvPr/>
        </p:nvSpPr>
        <p:spPr>
          <a:xfrm>
            <a:off x="8389796" y="101425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BDF9423B-70BE-447A-B998-5468348E4203}"/>
              </a:ext>
            </a:extLst>
          </p:cNvPr>
          <p:cNvSpPr/>
          <p:nvPr/>
        </p:nvSpPr>
        <p:spPr>
          <a:xfrm>
            <a:off x="8487583" y="315874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BDC38816-E293-465E-8A06-0E96166A5416}"/>
              </a:ext>
            </a:extLst>
          </p:cNvPr>
          <p:cNvSpPr/>
          <p:nvPr/>
        </p:nvSpPr>
        <p:spPr>
          <a:xfrm>
            <a:off x="8537601" y="5003284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19" y="1201896"/>
            <a:ext cx="962083" cy="13975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0" b="99688" l="33125" r="679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4" r="27516"/>
          <a:stretch/>
        </p:blipFill>
        <p:spPr>
          <a:xfrm rot="21419065">
            <a:off x="4818499" y="3180009"/>
            <a:ext cx="671810" cy="1492252"/>
          </a:xfrm>
          <a:prstGeom prst="rect">
            <a:avLst/>
          </a:prstGeom>
        </p:spPr>
      </p:pic>
      <p:pic>
        <p:nvPicPr>
          <p:cNvPr id="27" name="Content Placeholder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43"/>
          <a:stretch/>
        </p:blipFill>
        <p:spPr>
          <a:xfrm>
            <a:off x="4529466" y="5094816"/>
            <a:ext cx="1002584" cy="1289728"/>
          </a:xfrm>
          <a:prstGeom prst="rect">
            <a:avLst/>
          </a:prstGeom>
        </p:spPr>
      </p:pic>
      <p:pic>
        <p:nvPicPr>
          <p:cNvPr id="29" name="Picture 8" descr="Steak Meat Png - Beef Png, Transparent Png , Transparent Png Image - PNGite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39" b="94346" l="4419" r="973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638" y="933295"/>
            <a:ext cx="1727785" cy="124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Free Png Kfc Chicken Png Png Image With Transparent - Kfc, Png Download  (#1263788), Free Download on Pngix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19" b="97510" l="119" r="100000">
                        <a14:foregroundMark x1="18571" y1="31535" x2="20357" y2="48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656" y="2599453"/>
            <a:ext cx="1673506" cy="192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13">
            <a:extLst>
              <a:ext uri="{FF2B5EF4-FFF2-40B4-BE49-F238E27FC236}">
                <a16:creationId xmlns:a16="http://schemas.microsoft.com/office/drawing/2014/main" id="{53249778-1B60-4E56-A1E8-1C6840F1B0D1}"/>
              </a:ext>
            </a:extLst>
          </p:cNvPr>
          <p:cNvSpPr/>
          <p:nvPr/>
        </p:nvSpPr>
        <p:spPr>
          <a:xfrm>
            <a:off x="5520862" y="1041812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F5DBD35-F61C-1D41-8564-5E0D29C38A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0000" l="0" r="990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56" y="4967242"/>
            <a:ext cx="2257478" cy="22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8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3367156-1088-4046-8B03-E3FBDC771261}"/>
              </a:ext>
            </a:extLst>
          </p:cNvPr>
          <p:cNvSpPr txBox="1"/>
          <p:nvPr/>
        </p:nvSpPr>
        <p:spPr>
          <a:xfrm>
            <a:off x="720351" y="13960"/>
            <a:ext cx="107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 CÁC CÂU GIỚI THIỆU VỀ MÓN ĂN KÈM  NGUỒN GỐC, XUẤT XỨ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53249778-1B60-4E56-A1E8-1C6840F1B0D1}"/>
              </a:ext>
            </a:extLst>
          </p:cNvPr>
          <p:cNvSpPr/>
          <p:nvPr/>
        </p:nvSpPr>
        <p:spPr>
          <a:xfrm>
            <a:off x="979343" y="101425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DF9423B-70BE-447A-B998-5468348E4203}"/>
              </a:ext>
            </a:extLst>
          </p:cNvPr>
          <p:cNvSpPr/>
          <p:nvPr/>
        </p:nvSpPr>
        <p:spPr>
          <a:xfrm>
            <a:off x="979343" y="3113809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3" name="Rounded Rectangle 15">
            <a:extLst>
              <a:ext uri="{FF2B5EF4-FFF2-40B4-BE49-F238E27FC236}">
                <a16:creationId xmlns:a16="http://schemas.microsoft.com/office/drawing/2014/main" id="{BDC38816-E293-465E-8A06-0E96166A5416}"/>
              </a:ext>
            </a:extLst>
          </p:cNvPr>
          <p:cNvSpPr/>
          <p:nvPr/>
        </p:nvSpPr>
        <p:spPr>
          <a:xfrm>
            <a:off x="1039336" y="496692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7223A0-D58D-449B-A17A-91444AF5DA60}"/>
              </a:ext>
            </a:extLst>
          </p:cNvPr>
          <p:cNvSpPr txBox="1"/>
          <p:nvPr/>
        </p:nvSpPr>
        <p:spPr>
          <a:xfrm>
            <a:off x="2050983" y="477123"/>
            <a:ext cx="8543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これは　（　</a:t>
            </a:r>
            <a:r>
              <a:rPr lang="en-US" altLang="ja-JP" sz="2400" b="1" dirty="0" smtClean="0"/>
              <a:t>NƠI XUẤT XỨ</a:t>
            </a:r>
            <a:r>
              <a:rPr lang="ja-JP" altLang="en-US" sz="2400" b="1" dirty="0"/>
              <a:t>　）の </a:t>
            </a:r>
            <a:r>
              <a:rPr lang="ja-JP" altLang="en-US" sz="2400" b="1" dirty="0" smtClean="0"/>
              <a:t>（ </a:t>
            </a:r>
            <a:r>
              <a:rPr lang="en-US" altLang="ja-JP" sz="2400" b="1" dirty="0"/>
              <a:t>MÓN </a:t>
            </a:r>
            <a:r>
              <a:rPr lang="ja-JP" altLang="en-US" sz="2400" b="1" dirty="0"/>
              <a:t>）です。</a:t>
            </a:r>
            <a:endParaRPr lang="en-US" sz="2400" b="1" dirty="0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BDF9423B-70BE-447A-B998-5468348E4203}"/>
              </a:ext>
            </a:extLst>
          </p:cNvPr>
          <p:cNvSpPr/>
          <p:nvPr/>
        </p:nvSpPr>
        <p:spPr>
          <a:xfrm>
            <a:off x="5185117" y="313338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BDC38816-E293-465E-8A06-0E96166A5416}"/>
              </a:ext>
            </a:extLst>
          </p:cNvPr>
          <p:cNvSpPr/>
          <p:nvPr/>
        </p:nvSpPr>
        <p:spPr>
          <a:xfrm>
            <a:off x="5207336" y="5003284"/>
            <a:ext cx="486836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53249778-1B60-4E56-A1E8-1C6840F1B0D1}"/>
              </a:ext>
            </a:extLst>
          </p:cNvPr>
          <p:cNvSpPr/>
          <p:nvPr/>
        </p:nvSpPr>
        <p:spPr>
          <a:xfrm>
            <a:off x="9046656" y="101425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BDF9423B-70BE-447A-B998-5468348E4203}"/>
              </a:ext>
            </a:extLst>
          </p:cNvPr>
          <p:cNvSpPr/>
          <p:nvPr/>
        </p:nvSpPr>
        <p:spPr>
          <a:xfrm>
            <a:off x="9136363" y="3142060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BDC38816-E293-465E-8A06-0E96166A5416}"/>
              </a:ext>
            </a:extLst>
          </p:cNvPr>
          <p:cNvSpPr/>
          <p:nvPr/>
        </p:nvSpPr>
        <p:spPr>
          <a:xfrm>
            <a:off x="9111872" y="5003284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ounded Rectangle 13">
            <a:extLst>
              <a:ext uri="{FF2B5EF4-FFF2-40B4-BE49-F238E27FC236}">
                <a16:creationId xmlns:a16="http://schemas.microsoft.com/office/drawing/2014/main" id="{53249778-1B60-4E56-A1E8-1C6840F1B0D1}"/>
              </a:ext>
            </a:extLst>
          </p:cNvPr>
          <p:cNvSpPr/>
          <p:nvPr/>
        </p:nvSpPr>
        <p:spPr>
          <a:xfrm>
            <a:off x="5207336" y="101425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6" y="1061078"/>
            <a:ext cx="2001188" cy="2001188"/>
          </a:xfrm>
          <a:prstGeom prst="rect">
            <a:avLst/>
          </a:prstGeom>
        </p:spPr>
      </p:pic>
      <p:pic>
        <p:nvPicPr>
          <p:cNvPr id="26" name="Picture 4" descr="PHỞ THẬP CẨM - Phở Vị Hoà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4" y="5689208"/>
            <a:ext cx="1578632" cy="11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カプチーノPNG！画像は無料でダウンロードできます - CrazypngフリーパスPNGダウンロード-CrazypngフリーパスPNGダウンロード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7" y="3555881"/>
            <a:ext cx="1812359" cy="12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Siêu thị Điện máy Nội Thất Chợ LớnFIN INOX BẢO THÀNH PHÁT BTP-07CM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72" y="611534"/>
            <a:ext cx="2140219" cy="214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日本航空 - 用餐 (日本通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49" y="1446100"/>
            <a:ext cx="2331779" cy="12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 Heart brand launches Brazilian Moscato - The Drinks Busines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96" y="4875401"/>
            <a:ext cx="673950" cy="19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C348BEB-921D-4AB3-9BD5-8F798433C5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86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5957" y="3387149"/>
            <a:ext cx="1722250" cy="17222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5EF3CD-A09A-4989-8E08-323D887695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457" y="3534194"/>
            <a:ext cx="895497" cy="115519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12B404-EFF7-4551-BFF9-75E506EE8FC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88" y="2946206"/>
            <a:ext cx="2132703" cy="134715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11" y="3333790"/>
            <a:ext cx="1478848" cy="1080381"/>
          </a:xfrm>
          <a:prstGeom prst="rect">
            <a:avLst/>
          </a:prstGeom>
        </p:spPr>
      </p:pic>
      <p:pic>
        <p:nvPicPr>
          <p:cNvPr id="45" name="Picture 4" descr="Vang Đà Lạt Classic đỏ 750ml">
            <a:extLst>
              <a:ext uri="{FF2B5EF4-FFF2-40B4-BE49-F238E27FC236}">
                <a16:creationId xmlns:a16="http://schemas.microsoft.com/office/drawing/2014/main" id="{D5C448DA-79E8-4D4A-84F7-13663462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51" y="5351739"/>
            <a:ext cx="1158662" cy="15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D1F201-24BC-4C05-A2D9-BA566284D9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38" b="99154" l="9793" r="92274">
                        <a14:foregroundMark x1="38085" y1="84538" x2="38085" y2="84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57" y="901135"/>
            <a:ext cx="943993" cy="1335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BD1F201-24BC-4C05-A2D9-BA566284D9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38" b="99154" l="9793" r="92274">
                        <a14:foregroundMark x1="38085" y1="84538" x2="38085" y2="84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38" y="5021530"/>
            <a:ext cx="943993" cy="13353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D1F201-24BC-4C05-A2D9-BA566284D9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38" b="99154" l="9793" r="92274">
                        <a14:foregroundMark x1="38085" y1="84538" x2="38085" y2="84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07" y="5172908"/>
            <a:ext cx="943993" cy="13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3367156-1088-4046-8B03-E3FBDC771261}"/>
              </a:ext>
            </a:extLst>
          </p:cNvPr>
          <p:cNvSpPr txBox="1"/>
          <p:nvPr/>
        </p:nvSpPr>
        <p:spPr>
          <a:xfrm>
            <a:off x="720351" y="13960"/>
            <a:ext cx="107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 CÁC CÂU GIỚI THIỆU VỀ MÓN ĂN KÈM  NGUỒN GỐC, XUẤT XỨ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53249778-1B60-4E56-A1E8-1C6840F1B0D1}"/>
              </a:ext>
            </a:extLst>
          </p:cNvPr>
          <p:cNvSpPr/>
          <p:nvPr/>
        </p:nvSpPr>
        <p:spPr>
          <a:xfrm>
            <a:off x="569342" y="975251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DF9423B-70BE-447A-B998-5468348E4203}"/>
              </a:ext>
            </a:extLst>
          </p:cNvPr>
          <p:cNvSpPr/>
          <p:nvPr/>
        </p:nvSpPr>
        <p:spPr>
          <a:xfrm>
            <a:off x="569342" y="3133227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3" name="Rounded Rectangle 15">
            <a:extLst>
              <a:ext uri="{FF2B5EF4-FFF2-40B4-BE49-F238E27FC236}">
                <a16:creationId xmlns:a16="http://schemas.microsoft.com/office/drawing/2014/main" id="{BDC38816-E293-465E-8A06-0E96166A5416}"/>
              </a:ext>
            </a:extLst>
          </p:cNvPr>
          <p:cNvSpPr/>
          <p:nvPr/>
        </p:nvSpPr>
        <p:spPr>
          <a:xfrm>
            <a:off x="593733" y="4982117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7223A0-D58D-449B-A17A-91444AF5DA60}"/>
              </a:ext>
            </a:extLst>
          </p:cNvPr>
          <p:cNvSpPr txBox="1"/>
          <p:nvPr/>
        </p:nvSpPr>
        <p:spPr>
          <a:xfrm>
            <a:off x="2050983" y="477123"/>
            <a:ext cx="8543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これは　（　</a:t>
            </a:r>
            <a:r>
              <a:rPr lang="en-US" altLang="ja-JP" sz="2400" b="1" dirty="0" smtClean="0"/>
              <a:t>NƠI XUẤT XỨ</a:t>
            </a:r>
            <a:r>
              <a:rPr lang="ja-JP" altLang="en-US" sz="2400" b="1" dirty="0"/>
              <a:t>　）の </a:t>
            </a:r>
            <a:r>
              <a:rPr lang="ja-JP" altLang="en-US" sz="2400" b="1" dirty="0" smtClean="0"/>
              <a:t>（ </a:t>
            </a:r>
            <a:r>
              <a:rPr lang="en-US" altLang="ja-JP" sz="2400" b="1" dirty="0" smtClean="0"/>
              <a:t>DANH TỪ </a:t>
            </a:r>
            <a:r>
              <a:rPr lang="ja-JP" altLang="en-US" sz="2400" b="1" dirty="0"/>
              <a:t>）です。</a:t>
            </a:r>
            <a:endParaRPr lang="en-US" sz="2400" b="1" dirty="0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BDF9423B-70BE-447A-B998-5468348E4203}"/>
              </a:ext>
            </a:extLst>
          </p:cNvPr>
          <p:cNvSpPr/>
          <p:nvPr/>
        </p:nvSpPr>
        <p:spPr>
          <a:xfrm>
            <a:off x="5185117" y="313338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BDC38816-E293-465E-8A06-0E96166A5416}"/>
              </a:ext>
            </a:extLst>
          </p:cNvPr>
          <p:cNvSpPr/>
          <p:nvPr/>
        </p:nvSpPr>
        <p:spPr>
          <a:xfrm>
            <a:off x="5207336" y="5003284"/>
            <a:ext cx="486836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53249778-1B60-4E56-A1E8-1C6840F1B0D1}"/>
              </a:ext>
            </a:extLst>
          </p:cNvPr>
          <p:cNvSpPr/>
          <p:nvPr/>
        </p:nvSpPr>
        <p:spPr>
          <a:xfrm>
            <a:off x="9046656" y="101425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BDF9423B-70BE-447A-B998-5468348E4203}"/>
              </a:ext>
            </a:extLst>
          </p:cNvPr>
          <p:cNvSpPr/>
          <p:nvPr/>
        </p:nvSpPr>
        <p:spPr>
          <a:xfrm>
            <a:off x="9136363" y="3142060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BDC38816-E293-465E-8A06-0E96166A5416}"/>
              </a:ext>
            </a:extLst>
          </p:cNvPr>
          <p:cNvSpPr/>
          <p:nvPr/>
        </p:nvSpPr>
        <p:spPr>
          <a:xfrm>
            <a:off x="9111872" y="5003284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6B6313-97D7-4C80-9F1A-B69926967B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80" y="1412522"/>
            <a:ext cx="1654204" cy="16542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DE512A-D4FC-4667-8C7D-314EB0DE6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98" y="1633577"/>
            <a:ext cx="1027737" cy="1233796"/>
          </a:xfrm>
          <a:prstGeom prst="rect">
            <a:avLst/>
          </a:prstGeom>
        </p:spPr>
      </p:pic>
      <p:pic>
        <p:nvPicPr>
          <p:cNvPr id="3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9" y="3613671"/>
            <a:ext cx="1368239" cy="1149034"/>
          </a:xfr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385">
            <a:off x="1738910" y="3672319"/>
            <a:ext cx="686188" cy="68618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5" y="3908903"/>
            <a:ext cx="898750" cy="898750"/>
          </a:xfrm>
          <a:prstGeom prst="rect">
            <a:avLst/>
          </a:prstGeom>
        </p:spPr>
      </p:pic>
      <p:pic>
        <p:nvPicPr>
          <p:cNvPr id="42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91" y="4946711"/>
            <a:ext cx="1368239" cy="11490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385">
            <a:off x="6442902" y="5005359"/>
            <a:ext cx="686188" cy="6861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15" y="5505172"/>
            <a:ext cx="905150" cy="1181146"/>
          </a:xfrm>
          <a:prstGeom prst="rect">
            <a:avLst/>
          </a:prstGeom>
        </p:spPr>
      </p:pic>
      <p:pic>
        <p:nvPicPr>
          <p:cNvPr id="45" name="Picture 2" descr="Firefly - Home | Faceboo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300" y="1116541"/>
            <a:ext cx="1943580" cy="19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ounded Rectangle 13">
            <a:extLst>
              <a:ext uri="{FF2B5EF4-FFF2-40B4-BE49-F238E27FC236}">
                <a16:creationId xmlns:a16="http://schemas.microsoft.com/office/drawing/2014/main" id="{53249778-1B60-4E56-A1E8-1C6840F1B0D1}"/>
              </a:ext>
            </a:extLst>
          </p:cNvPr>
          <p:cNvSpPr/>
          <p:nvPr/>
        </p:nvSpPr>
        <p:spPr>
          <a:xfrm>
            <a:off x="5207336" y="1014256"/>
            <a:ext cx="509055" cy="400808"/>
          </a:xfrm>
          <a:prstGeom prst="roundRect">
            <a:avLst/>
          </a:pr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08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7" name="Picture 4" descr="Postdoctoral Research Fellowships @Harvard University [Stipend Rs. 40  Lakh]: Apply by April 3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418" y="5521228"/>
            <a:ext cx="2051733" cy="123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Content Placeholder 3">
            <a:extLst>
              <a:ext uri="{FF2B5EF4-FFF2-40B4-BE49-F238E27FC236}">
                <a16:creationId xmlns:a16="http://schemas.microsoft.com/office/drawing/2014/main" id="{7DC1F107-3A23-4370-8094-B4F95006556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09" b="7199"/>
          <a:stretch/>
        </p:blipFill>
        <p:spPr>
          <a:xfrm>
            <a:off x="5779880" y="3276051"/>
            <a:ext cx="1200315" cy="14560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3D4EA9-EFEE-4F17-AA63-0AF65D5CB0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59" b="99172" l="2000" r="94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17" y="3744588"/>
            <a:ext cx="1320870" cy="93011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1" y="5154354"/>
            <a:ext cx="1531964" cy="1531964"/>
          </a:xfrm>
          <a:prstGeom prst="rect">
            <a:avLst/>
          </a:prstGeom>
        </p:spPr>
      </p:pic>
      <p:pic>
        <p:nvPicPr>
          <p:cNvPr id="53" name="Picture 4" descr="Black Women Bag Png Image - Mens Bag Transparent Background, Png Download  (#57728), Free Download on Pngix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293" b="97096" l="10000" r="98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8" y="5576065"/>
            <a:ext cx="1330274" cy="125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20" y="2824898"/>
            <a:ext cx="902305" cy="902305"/>
          </a:xfrm>
          <a:prstGeom prst="rect">
            <a:avLst/>
          </a:prstGeom>
        </p:spPr>
      </p:pic>
      <p:pic>
        <p:nvPicPr>
          <p:cNvPr id="57" name="Picture 6" descr="Amazon.com: Nope T-shirt - funny Nope tshirt - minimalist Nope shirt:  Clothi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858" y="3572759"/>
            <a:ext cx="1218782" cy="12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76B6313-97D7-4C80-9F1A-B69926967B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83" y="707955"/>
            <a:ext cx="1654204" cy="16542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97882F-7F4C-4859-974B-AF3414A0E94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49" b="98919" l="1462" r="99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90" y="707955"/>
            <a:ext cx="1857021" cy="13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02" y="5358025"/>
            <a:ext cx="1613456" cy="13359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2079" y="1621421"/>
            <a:ext cx="2249713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8316" y="1540290"/>
            <a:ext cx="72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384187" y="81616"/>
            <a:ext cx="891024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76717" y="676305"/>
            <a:ext cx="910782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en-US" altLang="ja-JP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384187" y="1290455"/>
            <a:ext cx="919904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  <a:r>
              <a:rPr lang="en-US" altLang="ja-JP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384187" y="1925012"/>
            <a:ext cx="919904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  <a:r>
              <a:rPr lang="en-US" altLang="ja-JP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63421" y="2547567"/>
            <a:ext cx="919904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</a:t>
            </a:r>
            <a:r>
              <a:rPr lang="en-US" altLang="ja-JP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286240" y="91006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ひとつ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275211" y="698187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ふたつ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271037" y="1312466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みっつ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0280284" y="1904605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よっつ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271037" y="2535425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いつつ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unit 2 - ko-hi wo futats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8819" y="1594404"/>
            <a:ext cx="609600" cy="609600"/>
          </a:xfrm>
          <a:prstGeom prst="rect">
            <a:avLst/>
          </a:prstGeom>
        </p:spPr>
      </p:pic>
      <p:pic>
        <p:nvPicPr>
          <p:cNvPr id="26" name="unit 2 - kocha futatsu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3164" y="2597332"/>
            <a:ext cx="609600" cy="609600"/>
          </a:xfrm>
          <a:prstGeom prst="rect">
            <a:avLst/>
          </a:prstGeom>
        </p:spPr>
      </p:pic>
      <p:pic>
        <p:nvPicPr>
          <p:cNvPr id="27" name="unit 2 - orenji jyusu hitots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1074" y="3547864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607C6-8566-A54B-8422-1B056F97D4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803" y="5358025"/>
            <a:ext cx="2258722" cy="1389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876AF-D2BC-BF42-81C9-AE0BD898EA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70" y="3195301"/>
            <a:ext cx="2500030" cy="14033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B4ADA46-576A-4FFD-8F58-ED4190C228A8}"/>
              </a:ext>
            </a:extLst>
          </p:cNvPr>
          <p:cNvSpPr/>
          <p:nvPr/>
        </p:nvSpPr>
        <p:spPr>
          <a:xfrm>
            <a:off x="916026" y="1621421"/>
            <a:ext cx="1208446" cy="6071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35479-7C21-4E99-A3DE-C581ED28BBD7}"/>
              </a:ext>
            </a:extLst>
          </p:cNvPr>
          <p:cNvSpPr/>
          <p:nvPr/>
        </p:nvSpPr>
        <p:spPr>
          <a:xfrm>
            <a:off x="4993703" y="1621421"/>
            <a:ext cx="3399902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CÁI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E21C49-B349-47D5-9B5F-90646F75DE60}"/>
              </a:ext>
            </a:extLst>
          </p:cNvPr>
          <p:cNvSpPr/>
          <p:nvPr/>
        </p:nvSpPr>
        <p:spPr>
          <a:xfrm>
            <a:off x="2182079" y="2539291"/>
            <a:ext cx="2249713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BC1841-8601-4C12-9462-8233B6B5A797}"/>
              </a:ext>
            </a:extLst>
          </p:cNvPr>
          <p:cNvSpPr txBox="1"/>
          <p:nvPr/>
        </p:nvSpPr>
        <p:spPr>
          <a:xfrm>
            <a:off x="4458316" y="2458160"/>
            <a:ext cx="72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2C4491-E40B-4499-B804-96F56F1C5076}"/>
              </a:ext>
            </a:extLst>
          </p:cNvPr>
          <p:cNvSpPr/>
          <p:nvPr/>
        </p:nvSpPr>
        <p:spPr>
          <a:xfrm>
            <a:off x="916026" y="2539291"/>
            <a:ext cx="1208446" cy="6071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967C61-D810-406A-BC27-34E6911C58BA}"/>
              </a:ext>
            </a:extLst>
          </p:cNvPr>
          <p:cNvSpPr/>
          <p:nvPr/>
        </p:nvSpPr>
        <p:spPr>
          <a:xfrm>
            <a:off x="4993703" y="2539291"/>
            <a:ext cx="3399902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CÁI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860A99-AB69-407A-95EC-1F06C5653806}"/>
              </a:ext>
            </a:extLst>
          </p:cNvPr>
          <p:cNvSpPr/>
          <p:nvPr/>
        </p:nvSpPr>
        <p:spPr>
          <a:xfrm>
            <a:off x="2182079" y="3546307"/>
            <a:ext cx="2249713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2BCF0F-C03E-43A6-94D8-1D98FD8010D6}"/>
              </a:ext>
            </a:extLst>
          </p:cNvPr>
          <p:cNvSpPr txBox="1"/>
          <p:nvPr/>
        </p:nvSpPr>
        <p:spPr>
          <a:xfrm>
            <a:off x="4458316" y="3465176"/>
            <a:ext cx="72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C34CB3-1F8B-4442-B8FC-87058E08CB50}"/>
              </a:ext>
            </a:extLst>
          </p:cNvPr>
          <p:cNvSpPr/>
          <p:nvPr/>
        </p:nvSpPr>
        <p:spPr>
          <a:xfrm>
            <a:off x="916026" y="3546307"/>
            <a:ext cx="1208446" cy="6071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29D73-7CB3-4470-B29B-9E9D21B40F3A}"/>
              </a:ext>
            </a:extLst>
          </p:cNvPr>
          <p:cNvSpPr/>
          <p:nvPr/>
        </p:nvSpPr>
        <p:spPr>
          <a:xfrm>
            <a:off x="4993703" y="3546307"/>
            <a:ext cx="3399902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CÁI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5DAA48-FC93-445E-8CD9-299AF78401B0}"/>
              </a:ext>
            </a:extLst>
          </p:cNvPr>
          <p:cNvSpPr txBox="1"/>
          <p:nvPr/>
        </p:nvSpPr>
        <p:spPr>
          <a:xfrm>
            <a:off x="324491" y="74143"/>
            <a:ext cx="8605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NGHE 1 : NGHE MÓN X SỐ LƯỢNG </a:t>
            </a:r>
          </a:p>
        </p:txBody>
      </p:sp>
    </p:spTree>
    <p:extLst>
      <p:ext uri="{BB962C8B-B14F-4D97-AF65-F5344CB8AC3E}">
        <p14:creationId xmlns:p14="http://schemas.microsoft.com/office/powerpoint/2010/main" val="115803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249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244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331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2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82079" y="1470718"/>
            <a:ext cx="2249713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8316" y="1389587"/>
            <a:ext cx="72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384187" y="81616"/>
            <a:ext cx="891024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76717" y="676305"/>
            <a:ext cx="910782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en-US" altLang="ja-JP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384187" y="1290455"/>
            <a:ext cx="919904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  <a:r>
              <a:rPr lang="en-US" altLang="ja-JP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384187" y="1925012"/>
            <a:ext cx="919904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  <a:r>
              <a:rPr lang="en-US" altLang="ja-JP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63421" y="2547567"/>
            <a:ext cx="919904" cy="491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ja-JP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</a:t>
            </a:r>
            <a:r>
              <a:rPr lang="en-US" altLang="ja-JP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286240" y="91006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ひとつ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275211" y="698187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ふたつ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271037" y="1312466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みっつ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0280284" y="1904605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よっつ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271037" y="2535425"/>
            <a:ext cx="1857916" cy="491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いつつ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ADA46-576A-4FFD-8F58-ED4190C228A8}"/>
              </a:ext>
            </a:extLst>
          </p:cNvPr>
          <p:cNvSpPr/>
          <p:nvPr/>
        </p:nvSpPr>
        <p:spPr>
          <a:xfrm>
            <a:off x="916026" y="1470718"/>
            <a:ext cx="1208446" cy="6071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35479-7C21-4E99-A3DE-C581ED28BBD7}"/>
              </a:ext>
            </a:extLst>
          </p:cNvPr>
          <p:cNvSpPr/>
          <p:nvPr/>
        </p:nvSpPr>
        <p:spPr>
          <a:xfrm>
            <a:off x="4993703" y="1470718"/>
            <a:ext cx="3399902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CÁI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E21C49-B349-47D5-9B5F-90646F75DE60}"/>
              </a:ext>
            </a:extLst>
          </p:cNvPr>
          <p:cNvSpPr/>
          <p:nvPr/>
        </p:nvSpPr>
        <p:spPr>
          <a:xfrm>
            <a:off x="2182079" y="2539291"/>
            <a:ext cx="2249713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BC1841-8601-4C12-9462-8233B6B5A797}"/>
              </a:ext>
            </a:extLst>
          </p:cNvPr>
          <p:cNvSpPr txBox="1"/>
          <p:nvPr/>
        </p:nvSpPr>
        <p:spPr>
          <a:xfrm>
            <a:off x="4458316" y="2458160"/>
            <a:ext cx="72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2C4491-E40B-4499-B804-96F56F1C5076}"/>
              </a:ext>
            </a:extLst>
          </p:cNvPr>
          <p:cNvSpPr/>
          <p:nvPr/>
        </p:nvSpPr>
        <p:spPr>
          <a:xfrm>
            <a:off x="916026" y="2539291"/>
            <a:ext cx="1208446" cy="6071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967C61-D810-406A-BC27-34E6911C58BA}"/>
              </a:ext>
            </a:extLst>
          </p:cNvPr>
          <p:cNvSpPr/>
          <p:nvPr/>
        </p:nvSpPr>
        <p:spPr>
          <a:xfrm>
            <a:off x="4993703" y="2539291"/>
            <a:ext cx="3399902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CÁI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860A99-AB69-407A-95EC-1F06C5653806}"/>
              </a:ext>
            </a:extLst>
          </p:cNvPr>
          <p:cNvSpPr/>
          <p:nvPr/>
        </p:nvSpPr>
        <p:spPr>
          <a:xfrm>
            <a:off x="2182079" y="3546307"/>
            <a:ext cx="2249713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2BCF0F-C03E-43A6-94D8-1D98FD8010D6}"/>
              </a:ext>
            </a:extLst>
          </p:cNvPr>
          <p:cNvSpPr txBox="1"/>
          <p:nvPr/>
        </p:nvSpPr>
        <p:spPr>
          <a:xfrm>
            <a:off x="4458316" y="3465176"/>
            <a:ext cx="72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C34CB3-1F8B-4442-B8FC-87058E08CB50}"/>
              </a:ext>
            </a:extLst>
          </p:cNvPr>
          <p:cNvSpPr/>
          <p:nvPr/>
        </p:nvSpPr>
        <p:spPr>
          <a:xfrm>
            <a:off x="916026" y="3546307"/>
            <a:ext cx="1208446" cy="6071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29D73-7CB3-4470-B29B-9E9D21B40F3A}"/>
              </a:ext>
            </a:extLst>
          </p:cNvPr>
          <p:cNvSpPr/>
          <p:nvPr/>
        </p:nvSpPr>
        <p:spPr>
          <a:xfrm>
            <a:off x="4993703" y="3546307"/>
            <a:ext cx="3399902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CÁI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5DAA48-FC93-445E-8CD9-299AF78401B0}"/>
              </a:ext>
            </a:extLst>
          </p:cNvPr>
          <p:cNvSpPr txBox="1"/>
          <p:nvPr/>
        </p:nvSpPr>
        <p:spPr>
          <a:xfrm>
            <a:off x="324491" y="74143"/>
            <a:ext cx="8605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NGHE 2 : NGHE MÓN X SỐ LƯỢNG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7F59E9-DD56-485A-BA42-1CE2DE6A417D}"/>
              </a:ext>
            </a:extLst>
          </p:cNvPr>
          <p:cNvSpPr/>
          <p:nvPr/>
        </p:nvSpPr>
        <p:spPr>
          <a:xfrm>
            <a:off x="2182079" y="4533749"/>
            <a:ext cx="2249713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5CD888-E943-4C23-AF8B-A55FC36B2EE3}"/>
              </a:ext>
            </a:extLst>
          </p:cNvPr>
          <p:cNvSpPr txBox="1"/>
          <p:nvPr/>
        </p:nvSpPr>
        <p:spPr>
          <a:xfrm>
            <a:off x="4458316" y="4452618"/>
            <a:ext cx="72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602914-DCF8-44A7-A74B-F28A7A627313}"/>
              </a:ext>
            </a:extLst>
          </p:cNvPr>
          <p:cNvSpPr/>
          <p:nvPr/>
        </p:nvSpPr>
        <p:spPr>
          <a:xfrm>
            <a:off x="916026" y="4533749"/>
            <a:ext cx="1208446" cy="6071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24A94E-F05B-4E70-BC60-CFEDA3F97D4F}"/>
              </a:ext>
            </a:extLst>
          </p:cNvPr>
          <p:cNvSpPr/>
          <p:nvPr/>
        </p:nvSpPr>
        <p:spPr>
          <a:xfrm>
            <a:off x="4993703" y="4533749"/>
            <a:ext cx="3399902" cy="60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CÁI </a:t>
            </a:r>
            <a:endParaRPr lang="en-US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3" name="Content Placeholder 3">
            <a:extLst>
              <a:ext uri="{FF2B5EF4-FFF2-40B4-BE49-F238E27FC236}">
                <a16:creationId xmlns:a16="http://schemas.microsoft.com/office/drawing/2014/main" id="{FD5790A1-CB2C-4416-B07B-51EA09D27F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119" y="5289290"/>
            <a:ext cx="2024378" cy="12533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52038E8-E89D-4B54-B492-4F898661BE2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570" y="5354695"/>
            <a:ext cx="1915982" cy="15864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8CB281-625A-47E5-97D8-67A36C1B93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30" y="5239146"/>
            <a:ext cx="2605314" cy="17019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813E88A-BA24-49FA-9658-2D6CE78447B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02" y="5289290"/>
            <a:ext cx="1915982" cy="1568710"/>
          </a:xfrm>
          <a:prstGeom prst="rect">
            <a:avLst/>
          </a:prstGeom>
        </p:spPr>
      </p:pic>
      <p:pic>
        <p:nvPicPr>
          <p:cNvPr id="47" name="unit 2 - ko-hi mitsu">
            <a:hlinkClick r:id="" action="ppaction://media"/>
            <a:extLst>
              <a:ext uri="{FF2B5EF4-FFF2-40B4-BE49-F238E27FC236}">
                <a16:creationId xmlns:a16="http://schemas.microsoft.com/office/drawing/2014/main" id="{3974BFD6-DFEA-4739-A734-88731E3E9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4731" y="1518145"/>
            <a:ext cx="609600" cy="609600"/>
          </a:xfrm>
          <a:prstGeom prst="rect">
            <a:avLst/>
          </a:prstGeom>
        </p:spPr>
      </p:pic>
      <p:pic>
        <p:nvPicPr>
          <p:cNvPr id="48" name="unit 2 - furaido poteto mitsu">
            <a:hlinkClick r:id="" action="ppaction://media"/>
            <a:extLst>
              <a:ext uri="{FF2B5EF4-FFF2-40B4-BE49-F238E27FC236}">
                <a16:creationId xmlns:a16="http://schemas.microsoft.com/office/drawing/2014/main" id="{BEE473FD-A94A-4329-AE92-AB6DCB2E5CB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5390" y="2544985"/>
            <a:ext cx="609600" cy="609600"/>
          </a:xfrm>
          <a:prstGeom prst="rect">
            <a:avLst/>
          </a:prstGeom>
        </p:spPr>
      </p:pic>
      <p:pic>
        <p:nvPicPr>
          <p:cNvPr id="49" name="unit 2 - chizubaga hitotsu">
            <a:hlinkClick r:id="" action="ppaction://media"/>
            <a:extLst>
              <a:ext uri="{FF2B5EF4-FFF2-40B4-BE49-F238E27FC236}">
                <a16:creationId xmlns:a16="http://schemas.microsoft.com/office/drawing/2014/main" id="{72AFE44F-1742-4A28-AA7D-B42A9B9D480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8819" y="3503954"/>
            <a:ext cx="609600" cy="609600"/>
          </a:xfrm>
          <a:prstGeom prst="rect">
            <a:avLst/>
          </a:prstGeom>
        </p:spPr>
      </p:pic>
      <p:pic>
        <p:nvPicPr>
          <p:cNvPr id="50" name="unit 2 - hottodokku futatsu">
            <a:hlinkClick r:id="" action="ppaction://media"/>
            <a:extLst>
              <a:ext uri="{FF2B5EF4-FFF2-40B4-BE49-F238E27FC236}">
                <a16:creationId xmlns:a16="http://schemas.microsoft.com/office/drawing/2014/main" id="{3040DF30-95E5-46D9-810F-A923222860F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8819" y="45509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3048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336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3264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2952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10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2" grpId="0" animBg="1"/>
      <p:bldP spid="36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2289" cy="5166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170"/>
          <a:stretch/>
        </p:blipFill>
        <p:spPr>
          <a:xfrm>
            <a:off x="5749849" y="141529"/>
            <a:ext cx="6045911" cy="61941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8622" y="4907666"/>
            <a:ext cx="4092606" cy="1686757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err="1"/>
              <a:t>Bạn</a:t>
            </a:r>
            <a:r>
              <a:rPr lang="en-US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Bối</a:t>
            </a:r>
            <a:r>
              <a:rPr 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cảnh</a:t>
            </a:r>
            <a:r>
              <a:rPr 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Những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đang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gọi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6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7821" y="2783362"/>
            <a:ext cx="10280039" cy="267765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b="1" dirty="0"/>
              <a:t>すみません。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はい。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en-US" altLang="ja-JP" sz="2800" b="1" dirty="0"/>
              <a:t>                </a:t>
            </a:r>
            <a:r>
              <a:rPr lang="ja-JP" altLang="en-US" sz="2800" b="1" dirty="0"/>
              <a:t>　　</a:t>
            </a:r>
            <a:r>
              <a:rPr lang="ja-JP" altLang="en-US" sz="2800" b="1" dirty="0" smtClean="0"/>
              <a:t> は</a:t>
            </a:r>
            <a:r>
              <a:rPr lang="ja-JP" altLang="en-US" sz="2800" b="1" dirty="0"/>
              <a:t>　　　　　         　　　　　　  </a:t>
            </a:r>
            <a:r>
              <a:rPr lang="ja-JP" altLang="en-US" sz="2800" b="1" dirty="0" smtClean="0"/>
              <a:t>。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                          は　                    　　           　           </a:t>
            </a:r>
            <a:r>
              <a:rPr lang="ja-JP" altLang="en-US" sz="2800" b="1" dirty="0" smtClean="0"/>
              <a:t>。</a:t>
            </a:r>
            <a:endParaRPr lang="en-US" altLang="ja-JP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0740"/>
          <a:stretch/>
        </p:blipFill>
        <p:spPr>
          <a:xfrm>
            <a:off x="7296106" y="137065"/>
            <a:ext cx="3885739" cy="250848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686437" y="241578"/>
            <a:ext cx="2032251" cy="42387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1</a:t>
            </a:r>
          </a:p>
        </p:txBody>
      </p:sp>
      <p:pic>
        <p:nvPicPr>
          <p:cNvPr id="6" name="26. Track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7573" y="296863"/>
            <a:ext cx="609600" cy="60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7351" y="2942766"/>
            <a:ext cx="1040470" cy="449094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パク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337351" y="3624154"/>
            <a:ext cx="1040470" cy="44909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/>
              <a:t>N.V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348011" y="4270621"/>
            <a:ext cx="1040470" cy="449094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パク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337351" y="4853110"/>
            <a:ext cx="1040470" cy="44909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/>
              <a:t>N.V</a:t>
            </a:r>
            <a:endParaRPr lang="en-US" sz="20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457729" y="4231974"/>
            <a:ext cx="1921125" cy="526388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MÓN...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95877" y="4192368"/>
            <a:ext cx="4325312" cy="526388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MÓN ĂN TỪ GÌ 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57729" y="4853110"/>
            <a:ext cx="1921125" cy="526388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MÓN...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14751" y="4853110"/>
            <a:ext cx="4306438" cy="526388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MÓN TỪ....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10136" y="850764"/>
            <a:ext cx="3799037" cy="1049058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huống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sẽ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giới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thiệu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nguyên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chính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ăn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025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" y="0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スープ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" y="689967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とんかつ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" y="1365747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ハンバーグ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" y="2055714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ごはん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" y="2745681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ライス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" y="3435648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ジュース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" y="4111428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コーヒー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" y="4801395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こうちゃ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5491362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おちゃ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6181329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ビール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743387" y="81824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CANH, SÚP 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743384" y="799082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TOKATSU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43384" y="1425027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HAMBURGER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743386" y="2191767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BỮA CƠM 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743384" y="2876236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CƠM TRẮNG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743387" y="3534970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NƯỚC TRÁI CÂY 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743384" y="4252228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CÀ PHÊ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743384" y="4878173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HỒNG TRÀ 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743386" y="5644913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TRÀ XANH 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3743384" y="6329382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BIA </a:t>
            </a:r>
          </a:p>
        </p:txBody>
      </p:sp>
      <p:pic>
        <p:nvPicPr>
          <p:cNvPr id="28" name="63　スープ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79934" y="17498"/>
            <a:ext cx="466555" cy="466555"/>
          </a:xfrm>
          <a:prstGeom prst="rect">
            <a:avLst/>
          </a:prstGeom>
        </p:spPr>
      </p:pic>
      <p:pic>
        <p:nvPicPr>
          <p:cNvPr id="29" name="translate_tts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79934" y="755543"/>
            <a:ext cx="463450" cy="463450"/>
          </a:xfrm>
          <a:prstGeom prst="rect">
            <a:avLst/>
          </a:prstGeom>
        </p:spPr>
      </p:pic>
      <p:pic>
        <p:nvPicPr>
          <p:cNvPr id="51" name="68 ジュース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79934" y="3531210"/>
            <a:ext cx="410920" cy="410920"/>
          </a:xfrm>
          <a:prstGeom prst="rect">
            <a:avLst/>
          </a:prstGeom>
        </p:spPr>
      </p:pic>
      <p:pic>
        <p:nvPicPr>
          <p:cNvPr id="52" name="69 コーヒー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79934" y="4125615"/>
            <a:ext cx="422837" cy="422837"/>
          </a:xfrm>
          <a:prstGeom prst="rect">
            <a:avLst/>
          </a:prstGeom>
        </p:spPr>
      </p:pic>
      <p:pic>
        <p:nvPicPr>
          <p:cNvPr id="53" name="70 紅茶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87787" y="4791169"/>
            <a:ext cx="455597" cy="455597"/>
          </a:xfrm>
          <a:prstGeom prst="rect">
            <a:avLst/>
          </a:prstGeom>
        </p:spPr>
      </p:pic>
      <p:pic>
        <p:nvPicPr>
          <p:cNvPr id="54" name="67ライス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87787" y="2777548"/>
            <a:ext cx="455597" cy="455597"/>
          </a:xfrm>
          <a:prstGeom prst="rect">
            <a:avLst/>
          </a:prstGeom>
        </p:spPr>
      </p:pic>
      <p:pic>
        <p:nvPicPr>
          <p:cNvPr id="55" name="66 ご飯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87787" y="2145070"/>
            <a:ext cx="455597" cy="455597"/>
          </a:xfrm>
          <a:prstGeom prst="rect">
            <a:avLst/>
          </a:prstGeom>
        </p:spPr>
      </p:pic>
      <p:pic>
        <p:nvPicPr>
          <p:cNvPr id="56" name="65 ハンバーグ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79934" y="1449205"/>
            <a:ext cx="463450" cy="463450"/>
          </a:xfrm>
          <a:prstGeom prst="rect">
            <a:avLst/>
          </a:prstGeom>
        </p:spPr>
      </p:pic>
      <p:pic>
        <p:nvPicPr>
          <p:cNvPr id="57" name="71 お茶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87787" y="5592708"/>
            <a:ext cx="403067" cy="403067"/>
          </a:xfrm>
          <a:prstGeom prst="rect">
            <a:avLst/>
          </a:prstGeom>
        </p:spPr>
      </p:pic>
      <p:pic>
        <p:nvPicPr>
          <p:cNvPr id="58" name="72ビール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287787" y="6258954"/>
            <a:ext cx="465214" cy="4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8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7870" y="143816"/>
            <a:ext cx="1180011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は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なん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りょうり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ですか。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 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は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　りょうり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です。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りょうり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これ・それ・あれ 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VD:</a:t>
            </a:r>
          </a:p>
          <a:p>
            <a:pPr>
              <a:lnSpc>
                <a:spcPct val="150000"/>
              </a:lnSpc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すし　は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なん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　りょうり　ですか。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Sushi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さかな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りょうり　です。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</a:t>
            </a:r>
          </a:p>
          <a:p>
            <a:pPr>
              <a:lnSpc>
                <a:spcPct val="150000"/>
              </a:lnSpc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これ　は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なん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　ジュース　ですか。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ép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いちご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ジュース　です。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ép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29714"/>
            <a:ext cx="744626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これ　は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なん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ほん　ですか。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quyển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にほんご　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　ほん　です。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5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867" y="844113"/>
            <a:ext cx="10084267" cy="3806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なん・どこ・だれ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3435" y="209725"/>
            <a:ext cx="5545123" cy="36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KHÁI QUÁT NGỮ PHÁP UNIT 2 – PHẦN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78" y="3355595"/>
            <a:ext cx="37750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なん（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どこ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だれ（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ja-JP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7195" y="3355595"/>
            <a:ext cx="74648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なん　</a:t>
            </a:r>
            <a:r>
              <a:rPr lang="ja-JP" altLang="en-US" b="1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　　　　　　</a:t>
            </a:r>
            <a:r>
              <a:rPr lang="en-US" altLang="ja-JP" dirty="0"/>
              <a:t> - </a:t>
            </a:r>
            <a:r>
              <a:rPr lang="en-US" altLang="ja-JP" dirty="0" err="1"/>
              <a:t>hỏi</a:t>
            </a:r>
            <a:r>
              <a:rPr lang="en-US" altLang="ja-JP" dirty="0"/>
              <a:t> </a:t>
            </a:r>
            <a:r>
              <a:rPr lang="en-US" altLang="ja-JP" dirty="0" err="1"/>
              <a:t>về</a:t>
            </a:r>
            <a:r>
              <a:rPr lang="en-US" altLang="ja-JP" dirty="0"/>
              <a:t> </a:t>
            </a:r>
            <a:r>
              <a:rPr lang="en-US" altLang="ja-JP" dirty="0" err="1"/>
              <a:t>tính</a:t>
            </a:r>
            <a:r>
              <a:rPr lang="en-US" altLang="ja-JP" dirty="0"/>
              <a:t> </a:t>
            </a:r>
            <a:r>
              <a:rPr lang="en-US" altLang="ja-JP" dirty="0" err="1"/>
              <a:t>chất</a:t>
            </a:r>
            <a:r>
              <a:rPr lang="en-US" altLang="ja-JP" dirty="0"/>
              <a:t>, </a:t>
            </a:r>
            <a:r>
              <a:rPr lang="en-US" altLang="ja-JP" dirty="0" err="1"/>
              <a:t>đặc</a:t>
            </a:r>
            <a:r>
              <a:rPr lang="en-US" altLang="ja-JP" dirty="0"/>
              <a:t> </a:t>
            </a:r>
            <a:r>
              <a:rPr lang="en-US" altLang="ja-JP" dirty="0" err="1"/>
              <a:t>điểm</a:t>
            </a:r>
            <a:r>
              <a:rPr lang="en-US" altLang="ja-JP" dirty="0"/>
              <a:t> </a:t>
            </a:r>
            <a:r>
              <a:rPr lang="en-US" altLang="ja-JP" dirty="0" err="1"/>
              <a:t>chính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danh</a:t>
            </a:r>
            <a:r>
              <a:rPr lang="en-US" altLang="ja-JP" dirty="0"/>
              <a:t> </a:t>
            </a:r>
            <a:r>
              <a:rPr lang="en-US" altLang="ja-JP" dirty="0" err="1"/>
              <a:t>từ</a:t>
            </a:r>
            <a:r>
              <a:rPr lang="en-US" altLang="ja-JP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どこ   </a:t>
            </a:r>
            <a:r>
              <a:rPr lang="ja-JP" altLang="en-US" b="1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                                  </a:t>
            </a:r>
            <a:r>
              <a:rPr lang="en-US" altLang="ja-JP" dirty="0"/>
              <a:t>- </a:t>
            </a:r>
            <a:r>
              <a:rPr lang="en-US" altLang="ja-JP" dirty="0" err="1"/>
              <a:t>hỏi</a:t>
            </a:r>
            <a:r>
              <a:rPr lang="en-US" altLang="ja-JP" dirty="0"/>
              <a:t> </a:t>
            </a:r>
            <a:r>
              <a:rPr lang="en-US" altLang="ja-JP" dirty="0" err="1"/>
              <a:t>về</a:t>
            </a:r>
            <a:r>
              <a:rPr lang="en-US" altLang="ja-JP" dirty="0"/>
              <a:t> </a:t>
            </a:r>
            <a:r>
              <a:rPr lang="en-US" altLang="ja-JP" dirty="0" err="1"/>
              <a:t>nguồn</a:t>
            </a:r>
            <a:r>
              <a:rPr lang="en-US" altLang="ja-JP" dirty="0"/>
              <a:t> </a:t>
            </a:r>
            <a:r>
              <a:rPr lang="en-US" altLang="ja-JP" dirty="0" err="1"/>
              <a:t>gốc</a:t>
            </a:r>
            <a:r>
              <a:rPr lang="en-US" altLang="ja-JP" dirty="0"/>
              <a:t>,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xứ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danh</a:t>
            </a:r>
            <a:r>
              <a:rPr lang="en-US" altLang="ja-JP" dirty="0"/>
              <a:t> </a:t>
            </a:r>
            <a:r>
              <a:rPr lang="en-US" altLang="ja-JP" dirty="0" err="1"/>
              <a:t>từ</a:t>
            </a:r>
            <a:r>
              <a:rPr lang="en-US" altLang="ja-JP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だれ   </a:t>
            </a:r>
            <a:r>
              <a:rPr lang="ja-JP" altLang="en-US" b="1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                                   </a:t>
            </a:r>
            <a:r>
              <a:rPr lang="en-US" altLang="ja-JP" dirty="0"/>
              <a:t>- </a:t>
            </a:r>
            <a:r>
              <a:rPr lang="en-US" altLang="ja-JP" dirty="0" err="1"/>
              <a:t>hỏi</a:t>
            </a:r>
            <a:r>
              <a:rPr lang="en-US" altLang="ja-JP" dirty="0"/>
              <a:t> </a:t>
            </a:r>
            <a:r>
              <a:rPr lang="en-US" altLang="ja-JP" dirty="0" err="1"/>
              <a:t>danh</a:t>
            </a:r>
            <a:r>
              <a:rPr lang="en-US" altLang="ja-JP" dirty="0"/>
              <a:t> </a:t>
            </a:r>
            <a:r>
              <a:rPr lang="en-US" altLang="ja-JP" dirty="0" err="1"/>
              <a:t>từ</a:t>
            </a:r>
            <a:r>
              <a:rPr lang="en-US" altLang="ja-JP" dirty="0"/>
              <a:t> </a:t>
            </a:r>
            <a:r>
              <a:rPr lang="en-US" altLang="ja-JP" dirty="0" err="1"/>
              <a:t>thuộc</a:t>
            </a:r>
            <a:r>
              <a:rPr lang="en-US" altLang="ja-JP" dirty="0"/>
              <a:t> </a:t>
            </a:r>
            <a:r>
              <a:rPr lang="en-US" altLang="ja-JP" dirty="0" err="1"/>
              <a:t>về</a:t>
            </a:r>
            <a:r>
              <a:rPr lang="en-US" altLang="ja-JP" dirty="0"/>
              <a:t> </a:t>
            </a:r>
            <a:r>
              <a:rPr lang="en-US" altLang="ja-JP" dirty="0" err="1"/>
              <a:t>ai</a:t>
            </a:r>
            <a:endParaRPr lang="en-US" altLang="ja-JP" dirty="0"/>
          </a:p>
          <a:p>
            <a:r>
              <a:rPr lang="en-US" altLang="ja-JP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129688" y="3515743"/>
            <a:ext cx="1221730" cy="528506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33882" y="4723757"/>
            <a:ext cx="1221730" cy="528506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29688" y="4119750"/>
            <a:ext cx="1221730" cy="528506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035105" y="4044249"/>
            <a:ext cx="635033" cy="375917"/>
          </a:xfrm>
          <a:prstGeom prst="rightArrow">
            <a:avLst/>
          </a:prstGeom>
          <a:solidFill>
            <a:srgbClr val="A5002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9928" y="2958966"/>
            <a:ext cx="16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Cũ</a:t>
            </a:r>
            <a:r>
              <a:rPr lang="en-US" sz="2800" b="1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59597" y="2832375"/>
            <a:ext cx="16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Mới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45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06" r="100000">
                        <a14:foregroundMark x1="7229" y1="3297" x2="3213" y2="8242"/>
                        <a14:foregroundMark x1="33735" y1="9341" x2="201" y2="40110"/>
                        <a14:backgroundMark x1="33534" y1="1099" x2="99398" y2="1648"/>
                        <a14:backgroundMark x1="34337" y1="5495" x2="2249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7407" y="121233"/>
            <a:ext cx="3805690" cy="2781670"/>
          </a:xfrm>
          <a:prstGeom prst="rect">
            <a:avLst/>
          </a:prstGeom>
        </p:spPr>
      </p:pic>
      <p:pic>
        <p:nvPicPr>
          <p:cNvPr id="3" name="27. Track 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025" y="2293303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9561" y="4061946"/>
            <a:ext cx="10280039" cy="2246769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「ぶたにく」 ？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すみません、 </a:t>
            </a:r>
            <a:r>
              <a:rPr lang="ja-JP" altLang="en-US" sz="2800" dirty="0" smtClean="0"/>
              <a:t>                 は</a:t>
            </a:r>
            <a:r>
              <a:rPr lang="ja-JP" altLang="en-US" sz="2800" dirty="0"/>
              <a:t>　　　　　                              </a:t>
            </a:r>
            <a:r>
              <a:rPr lang="ja-JP" altLang="en-US" sz="2800" dirty="0" smtClean="0"/>
              <a:t>    で</a:t>
            </a:r>
            <a:r>
              <a:rPr lang="ja-JP" altLang="en-US" sz="2800" dirty="0"/>
              <a:t>すか。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                          です。</a:t>
            </a:r>
            <a:endParaRPr lang="en-US" altLang="ja-JP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743435" y="121233"/>
            <a:ext cx="2032251" cy="42387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5464" y="4126049"/>
            <a:ext cx="1040470" cy="449094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パク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662278" y="5798289"/>
            <a:ext cx="1040470" cy="44909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/>
              <a:t>N.V</a:t>
            </a:r>
            <a:endParaRPr lang="en-US" sz="2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900145" y="4952326"/>
            <a:ext cx="1746339" cy="46601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ja-JP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NGÔN NGỮ A</a:t>
            </a:r>
            <a:endParaRPr 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745589" y="4952325"/>
            <a:ext cx="949325" cy="466009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</a:t>
            </a:r>
            <a:endParaRPr 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808541" y="4952325"/>
            <a:ext cx="1133390" cy="466009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ja-JP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 HỎI</a:t>
            </a:r>
            <a:endParaRPr 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394" y="629182"/>
            <a:ext cx="3799037" cy="1049058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huống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sẽ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được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nói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như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thế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nào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71627" y="3121412"/>
            <a:ext cx="6267974" cy="940534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で＝</a:t>
            </a:r>
            <a:r>
              <a:rPr lang="en-US" altLang="ja-JP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phương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tien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ja-JP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thức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ja-JP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công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cụ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107802" y="5747056"/>
            <a:ext cx="1715261" cy="500327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 QUẢ DỊCH</a:t>
            </a:r>
            <a:endParaRPr lang="en-US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101736" y="4952325"/>
            <a:ext cx="1306287" cy="46601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 MUỐN DỊCH </a:t>
            </a:r>
            <a:endParaRPr 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9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7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17838" y="3715716"/>
            <a:ext cx="10280039" cy="2246769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dirty="0"/>
              <a:t>これは　　　　　　                                 　ですか。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それは　 </a:t>
            </a:r>
            <a:r>
              <a:rPr lang="en-US" altLang="ja-JP" sz="2800" dirty="0" smtClean="0"/>
              <a:t>2. TRẢ LỜI    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       で</a:t>
            </a:r>
            <a:r>
              <a:rPr lang="ja-JP" altLang="en-US" sz="2800" dirty="0"/>
              <a:t>す。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そうですか。</a:t>
            </a:r>
            <a:endParaRPr lang="en-US" altLang="ja-JP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447" y="195668"/>
            <a:ext cx="4021852" cy="3036419"/>
          </a:xfrm>
          <a:prstGeom prst="rect">
            <a:avLst/>
          </a:prstGeom>
        </p:spPr>
      </p:pic>
      <p:pic>
        <p:nvPicPr>
          <p:cNvPr id="3" name="28. Track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009" y="2025280"/>
            <a:ext cx="609600" cy="609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41256" y="130110"/>
            <a:ext cx="2032251" cy="42387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3</a:t>
            </a:r>
          </a:p>
        </p:txBody>
      </p:sp>
      <p:sp>
        <p:nvSpPr>
          <p:cNvPr id="7" name="Rectangle 6"/>
          <p:cNvSpPr/>
          <p:nvPr/>
        </p:nvSpPr>
        <p:spPr>
          <a:xfrm>
            <a:off x="291215" y="638059"/>
            <a:ext cx="3799037" cy="1049058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huống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sẽ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diễn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tả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nơi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xứ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1138" y="3797575"/>
            <a:ext cx="1386699" cy="449094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ダニエル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31139" y="4523940"/>
            <a:ext cx="1386698" cy="44909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/>
              <a:t>N.V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31139" y="5409364"/>
            <a:ext cx="1386698" cy="449094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ダニエル</a:t>
            </a:r>
            <a:endParaRPr lang="en-US" sz="20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2655791" y="3715716"/>
            <a:ext cx="4798746" cy="526388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CÂU HỎI VỀ XUẤT XỨ CỦA CHAI BIA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30390" y="4523940"/>
            <a:ext cx="2825679" cy="526388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7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360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06851"/>
            <a:ext cx="1180011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xứ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]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は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どこ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]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ですか。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]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は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ja-JP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ja-JP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xứ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]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です。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これ・それ・あれ 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これ　は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どこ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ワイン　ですか。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ブラジル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りょうり　です。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このとけい　は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どこ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とけい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ですか。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にほん　の　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です。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8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9860" r="3325"/>
          <a:stretch/>
        </p:blipFill>
        <p:spPr>
          <a:xfrm>
            <a:off x="0" y="0"/>
            <a:ext cx="3012028" cy="2454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093" y="46374"/>
            <a:ext cx="632264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ja-JP" sz="1600" dirty="0"/>
              <a:t>1/ ĐƯA RA QUYẾT ĐỊNH</a:t>
            </a:r>
          </a:p>
          <a:p>
            <a:pPr>
              <a:lnSpc>
                <a:spcPct val="200000"/>
              </a:lnSpc>
            </a:pPr>
            <a:r>
              <a:rPr lang="ja-JP" altLang="en-US" sz="1600" dirty="0"/>
              <a:t>じゃ、私　ー　</a:t>
            </a:r>
            <a:endParaRPr lang="en-US" altLang="ja-JP" sz="1600" dirty="0"/>
          </a:p>
          <a:p>
            <a:pPr>
              <a:lnSpc>
                <a:spcPct val="200000"/>
              </a:lnSpc>
            </a:pPr>
            <a:r>
              <a:rPr lang="ja-JP" altLang="en-US" sz="1600" dirty="0"/>
              <a:t>私も　</a:t>
            </a:r>
            <a:endParaRPr lang="en-US" altLang="ja-JP" sz="1600" dirty="0"/>
          </a:p>
          <a:p>
            <a:pPr>
              <a:lnSpc>
                <a:spcPct val="200000"/>
              </a:lnSpc>
            </a:pPr>
            <a:r>
              <a:rPr lang="ja-JP" altLang="en-US" sz="1600" dirty="0"/>
              <a:t>私　ー　</a:t>
            </a:r>
            <a:endParaRPr lang="en-US" altLang="ja-JP" sz="1600" dirty="0"/>
          </a:p>
          <a:p>
            <a:pPr>
              <a:lnSpc>
                <a:spcPct val="200000"/>
              </a:lnSpc>
            </a:pPr>
            <a:r>
              <a:rPr lang="en-US" altLang="ja-JP" sz="1600" dirty="0"/>
              <a:t>2/ </a:t>
            </a:r>
            <a:r>
              <a:rPr lang="en-US" sz="1600" dirty="0"/>
              <a:t>ĐẶT MÓN ( ODER )  VỚI NHÂN VIÊN</a:t>
            </a:r>
          </a:p>
          <a:p>
            <a:pPr>
              <a:lnSpc>
                <a:spcPct val="200000"/>
              </a:lnSpc>
            </a:pPr>
            <a:r>
              <a:rPr lang="ja-JP" altLang="en-US" sz="1600" dirty="0"/>
              <a:t>ちゅうもん　を　おねがいします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ja-JP" altLang="en-US" sz="1600" dirty="0"/>
              <a:t>はい。どうぞ。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ja-JP" altLang="en-US" sz="1600" dirty="0"/>
              <a:t>                                  　を　                               　と</a:t>
            </a:r>
            <a:endParaRPr lang="en-US" altLang="ja-JP" sz="1600" dirty="0"/>
          </a:p>
          <a:p>
            <a:pPr>
              <a:lnSpc>
                <a:spcPct val="200000"/>
              </a:lnSpc>
            </a:pPr>
            <a:r>
              <a:rPr lang="ja-JP" altLang="en-US" sz="1600" dirty="0"/>
              <a:t> 　                                 を　                               　と</a:t>
            </a:r>
            <a:endParaRPr lang="en-US" altLang="ja-JP" sz="1600" dirty="0"/>
          </a:p>
          <a:p>
            <a:pPr>
              <a:lnSpc>
                <a:spcPct val="200000"/>
              </a:lnSpc>
            </a:pPr>
            <a:r>
              <a:rPr lang="ja-JP" altLang="en-US" sz="1600" dirty="0"/>
              <a:t> 　                                 を　                               　ください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en-US" altLang="ja-JP" sz="1600" dirty="0"/>
              <a:t>3/ NHÂN VIÊN XÁC NHẬN ODER</a:t>
            </a:r>
          </a:p>
          <a:p>
            <a:pPr>
              <a:lnSpc>
                <a:spcPct val="200000"/>
              </a:lnSpc>
            </a:pPr>
            <a:r>
              <a:rPr lang="ja-JP" altLang="en-US" sz="1600" dirty="0"/>
              <a:t>（</a:t>
            </a:r>
            <a:r>
              <a:rPr lang="en-US" altLang="ja-JP" sz="1600" dirty="0"/>
              <a:t>LƯỢC</a:t>
            </a:r>
            <a:r>
              <a:rPr lang="ja-JP" altLang="en-US" sz="1600" dirty="0"/>
              <a:t>）ですね。</a:t>
            </a:r>
            <a:endParaRPr lang="en-US" altLang="ja-JP" sz="1600" dirty="0"/>
          </a:p>
          <a:p>
            <a:pPr>
              <a:lnSpc>
                <a:spcPct val="200000"/>
              </a:lnSpc>
            </a:pPr>
            <a:r>
              <a:rPr lang="ja-JP" altLang="en-US" sz="1600" dirty="0"/>
              <a:t>はい。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ja-JP" altLang="en-US" sz="1600" dirty="0"/>
              <a:t>かしこまりました。しょうしょう　おまちください。</a:t>
            </a:r>
            <a:endParaRPr lang="en-US" sz="1600" dirty="0"/>
          </a:p>
          <a:p>
            <a:pPr>
              <a:lnSpc>
                <a:spcPct val="200000"/>
              </a:lnSpc>
            </a:pP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3477846" y="648676"/>
            <a:ext cx="1344247" cy="3092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パク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77846" y="1129322"/>
            <a:ext cx="1344247" cy="30924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ワン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77846" y="1606597"/>
            <a:ext cx="1344247" cy="30924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ダニエル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77846" y="2645507"/>
            <a:ext cx="1344247" cy="3092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ワン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77846" y="3157740"/>
            <a:ext cx="1344247" cy="309245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 VIÊN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77846" y="3633117"/>
            <a:ext cx="1344247" cy="3092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ワン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559908" y="6071018"/>
            <a:ext cx="1344247" cy="3092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ワン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75538" y="5558785"/>
            <a:ext cx="1344247" cy="309245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 VIÊN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75537" y="6546395"/>
            <a:ext cx="1344247" cy="309245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 VIÊN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8185" y="6351474"/>
            <a:ext cx="3165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TÔI HIỂU RỒI. XIN ĐỢI MỘT CHÚT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38278" y="648676"/>
            <a:ext cx="1645138" cy="32602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chọn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38278" y="1146477"/>
            <a:ext cx="1645138" cy="32602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chọn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338278" y="1639546"/>
            <a:ext cx="1645138" cy="32602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chọn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29. Track 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1214" y="2436621"/>
            <a:ext cx="609600" cy="609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18185" y="2439331"/>
            <a:ext cx="3165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XIN CHO GỌI MÓN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987020" y="3585808"/>
            <a:ext cx="1265288" cy="3260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chọn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061603" y="3585808"/>
            <a:ext cx="1265288" cy="3260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lượng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987020" y="4124758"/>
            <a:ext cx="1265288" cy="3260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chọn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104186" y="4127090"/>
            <a:ext cx="1265288" cy="3260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lượng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987020" y="4617068"/>
            <a:ext cx="1265288" cy="3260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chọn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104186" y="4624891"/>
            <a:ext cx="1265288" cy="3260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lượng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29. Track 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93057" y="1844431"/>
            <a:ext cx="609600" cy="6096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8976932" y="156744"/>
            <a:ext cx="2032251" cy="42387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26891" y="664693"/>
            <a:ext cx="3799037" cy="1049058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huống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sẽ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đếm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vật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ăn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Chú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ý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trường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hợp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nhiều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cùng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lúc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7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15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152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18787"/>
            <a:ext cx="11800115" cy="3554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</a:t>
            </a:r>
          </a:p>
          <a:p>
            <a:pPr>
              <a:lnSpc>
                <a:spcPct val="150000"/>
              </a:lnSpc>
            </a:pP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      [ 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]   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を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 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ください。（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…..)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     [ 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1 ] 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を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1]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と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[ 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  ] 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を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2 ]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ください。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57156" y="213382"/>
            <a:ext cx="4685802" cy="42387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ODER MÓN TRONG NHÀ HÀNG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86345" y="2762754"/>
            <a:ext cx="5715611" cy="42387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CÂU GIAO TIẾP THÔNG DỤNG TRONG NHÀ HÀNG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127463" y="3349824"/>
            <a:ext cx="9170633" cy="52378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 TÔI GỌI MÓN  </a:t>
            </a:r>
            <a:r>
              <a:rPr lang="ja-JP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ちゅうもん　を　おねがいします。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27463" y="3956785"/>
            <a:ext cx="9170633" cy="52378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XIN MỜI ĐI LỐI NÀY</a:t>
            </a:r>
            <a:r>
              <a:rPr lang="ja-JP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こちら　へ　どうぞ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7462" y="4563746"/>
            <a:ext cx="9170633" cy="52378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QUÝ KHÁCH ĐI MẤY NGƯỜI?</a:t>
            </a:r>
            <a:r>
              <a:rPr lang="ja-JP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　なんめいさま　ですか。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3064" y="5167546"/>
            <a:ext cx="11675828" cy="52378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QUÝ KHÁCH MUỐN NGỒI PHÒNG HÚT THUỐC HAY CẤM HÚT THUỐC</a:t>
            </a:r>
            <a:r>
              <a:rPr lang="ja-JP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きつえんせきですか。きんえんせきですか。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27462" y="6317573"/>
            <a:ext cx="9170633" cy="52378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XIN HÃY TÍNH TIỀN GIÚP. </a:t>
            </a:r>
            <a:r>
              <a:rPr lang="ja-JP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　かいけい　おねがいします。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27462" y="5737214"/>
            <a:ext cx="9170633" cy="52378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XIN HÃY CHỜ CHÚT</a:t>
            </a:r>
            <a:r>
              <a:rPr lang="ja-JP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　しょうしょう　おまち　ください。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617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541" y="44749"/>
            <a:ext cx="3011169" cy="2068496"/>
          </a:xfrm>
          <a:prstGeom prst="rect">
            <a:avLst/>
          </a:prstGeom>
        </p:spPr>
      </p:pic>
      <p:pic>
        <p:nvPicPr>
          <p:cNvPr id="6" name="30. Track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70863"/>
            <a:ext cx="609600" cy="609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743435" y="121233"/>
            <a:ext cx="2032251" cy="42387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394" y="629182"/>
            <a:ext cx="3799037" cy="1049058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huống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sẽ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mới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thuộc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5685" y="2602524"/>
            <a:ext cx="7957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ごちそうさま　でした！</a:t>
            </a:r>
            <a:endParaRPr lang="en-US" altLang="ja-JP" sz="2400" b="1" dirty="0"/>
          </a:p>
          <a:p>
            <a:endParaRPr lang="en-US" sz="2400" b="1" dirty="0"/>
          </a:p>
          <a:p>
            <a:r>
              <a:rPr lang="ja-JP" altLang="en-US" sz="2400" b="1" dirty="0"/>
              <a:t>あ、さいふ！</a:t>
            </a:r>
            <a:endParaRPr lang="en-US" altLang="ja-JP" sz="2400" b="1" dirty="0"/>
          </a:p>
          <a:p>
            <a:endParaRPr lang="en-US" sz="2400" b="1" dirty="0"/>
          </a:p>
          <a:p>
            <a:r>
              <a:rPr lang="ja-JP" altLang="en-US" sz="2400" b="1" dirty="0"/>
              <a:t>これ   は　                                      </a:t>
            </a:r>
            <a:r>
              <a:rPr lang="en-US" altLang="ja-JP" sz="2400" b="1" dirty="0"/>
              <a:t>        </a:t>
            </a:r>
            <a:r>
              <a:rPr lang="ja-JP" altLang="en-US" sz="2400" b="1" dirty="0"/>
              <a:t>　  ですか。</a:t>
            </a:r>
            <a:endParaRPr lang="en-US" altLang="ja-JP" sz="2400" b="1" dirty="0"/>
          </a:p>
          <a:p>
            <a:endParaRPr lang="en-US" sz="2400" b="1" dirty="0"/>
          </a:p>
          <a:p>
            <a:r>
              <a:rPr lang="ja-JP" altLang="en-US" sz="2400" b="1" dirty="0"/>
              <a:t>あ、それは　　        　         　                    です。</a:t>
            </a:r>
            <a:endParaRPr lang="en-US" altLang="ja-JP" sz="2400" b="1" dirty="0"/>
          </a:p>
          <a:p>
            <a:endParaRPr lang="en-US" sz="2400" b="1" dirty="0"/>
          </a:p>
          <a:p>
            <a:r>
              <a:rPr lang="ja-JP" altLang="en-US" sz="2400" b="1" dirty="0"/>
              <a:t>すみません。ありがとうございます。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1388987" y="4820868"/>
            <a:ext cx="1386698" cy="44909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ダニエル</a:t>
            </a:r>
            <a:endParaRPr lang="en-US" sz="2000" b="1" dirty="0"/>
          </a:p>
        </p:txBody>
      </p:sp>
      <p:sp>
        <p:nvSpPr>
          <p:cNvPr id="19" name="Rectangle 18"/>
          <p:cNvSpPr/>
          <p:nvPr/>
        </p:nvSpPr>
        <p:spPr>
          <a:xfrm>
            <a:off x="1313895" y="3355916"/>
            <a:ext cx="1461790" cy="449094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ワン</a:t>
            </a:r>
            <a:endParaRPr lang="en-US" sz="20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100519" y="4047490"/>
            <a:ext cx="1155062" cy="526388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327117" y="4047490"/>
            <a:ext cx="1155062" cy="526388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TRỢ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553714" y="4047490"/>
            <a:ext cx="1178735" cy="526388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660430" y="4736423"/>
            <a:ext cx="1155062" cy="526388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TRỢ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861753" y="4736423"/>
            <a:ext cx="1178735" cy="526388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 ĐỒ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59107" y="4743574"/>
            <a:ext cx="1155062" cy="526388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CHỦ NHÂN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013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7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930" y="313565"/>
            <a:ext cx="114638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あのがくせい　は　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だれ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ですか。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あのがくせい　は　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ワンさん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です。　ちゅうごくじん　です。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あのしゃいん　は　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だれ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ですか。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Daniel.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ABE.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それ　は　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ダニエルさん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です。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ABE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のしゃいん　です。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(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ja-JP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ja-JP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ja-JP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ja-JP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altLang="ja-JP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の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これ　は　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だれ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けいたいでんわ　ですか。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Kimura.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それは　</a:t>
            </a:r>
            <a:r>
              <a:rPr lang="ja-JP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きむらさん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の　です。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463900" y="44980"/>
            <a:ext cx="4685802" cy="42387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 HỎI </a:t>
            </a:r>
            <a:r>
              <a:rPr lang="ja-JP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だれ </a:t>
            </a:r>
            <a:r>
              <a:rPr lang="en-US" altLang="ja-JP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AI?  ) VÀ ỨNG DỤNG </a:t>
            </a:r>
          </a:p>
        </p:txBody>
      </p:sp>
    </p:spTree>
    <p:extLst>
      <p:ext uri="{BB962C8B-B14F-4D97-AF65-F5344CB8AC3E}">
        <p14:creationId xmlns:p14="http://schemas.microsoft.com/office/powerpoint/2010/main" val="120582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98" y="0"/>
            <a:ext cx="8801451" cy="3349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17" y="3604464"/>
            <a:ext cx="2512961" cy="3253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746" y="3053814"/>
            <a:ext cx="4626618" cy="353611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56839" y="190244"/>
            <a:ext cx="2719526" cy="42387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 TẬP 1 &amp; 2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830" y="753469"/>
            <a:ext cx="2726535" cy="222055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thực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kĩ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trả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lời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nguyên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chính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ăn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được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nói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NTN. </a:t>
            </a:r>
          </a:p>
        </p:txBody>
      </p:sp>
    </p:spTree>
    <p:extLst>
      <p:ext uri="{BB962C8B-B14F-4D97-AF65-F5344CB8AC3E}">
        <p14:creationId xmlns:p14="http://schemas.microsoft.com/office/powerpoint/2010/main" val="8753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" y="0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ワイン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" y="689967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インド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" y="1365747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ドイツ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" y="2055714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フランス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" y="2745681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さいふ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" y="3435648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えいご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" y="4133286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altLang="ja-JP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quốc</a:t>
            </a:r>
            <a:r>
              <a:rPr lang="en-US" altLang="ja-JP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gia</a:t>
            </a:r>
            <a:r>
              <a:rPr lang="en-US" altLang="ja-JP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" y="4823253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だれ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" y="5513220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どうぞ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238461"/>
            <a:ext cx="3898232" cy="61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ちゅうもん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64112" y="98780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RƯỢU VANG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764112" y="724725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ẤN ĐỘ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764114" y="1491465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ĐỨC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764112" y="2175934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PHÁP 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64112" y="2821403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VÍ TIỀN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764112" y="3447348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 ANH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764114" y="4214088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TIẾNG~  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3764112" y="4898557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764111" y="5630622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XIN MỜI 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764110" y="6378562"/>
            <a:ext cx="3265511" cy="40716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GỌI MÓN </a:t>
            </a:r>
          </a:p>
        </p:txBody>
      </p:sp>
      <p:pic>
        <p:nvPicPr>
          <p:cNvPr id="37" name="74 インド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259696" y="751052"/>
            <a:ext cx="440237" cy="440237"/>
          </a:xfrm>
          <a:prstGeom prst="rect">
            <a:avLst/>
          </a:prstGeom>
        </p:spPr>
      </p:pic>
      <p:pic>
        <p:nvPicPr>
          <p:cNvPr id="48" name="76 フランス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259696" y="1401837"/>
            <a:ext cx="504414" cy="504414"/>
          </a:xfrm>
          <a:prstGeom prst="rect">
            <a:avLst/>
          </a:prstGeom>
        </p:spPr>
      </p:pic>
      <p:pic>
        <p:nvPicPr>
          <p:cNvPr id="49" name="616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226943" y="2090988"/>
            <a:ext cx="472990" cy="472990"/>
          </a:xfrm>
          <a:prstGeom prst="rect">
            <a:avLst/>
          </a:prstGeom>
        </p:spPr>
      </p:pic>
      <p:pic>
        <p:nvPicPr>
          <p:cNvPr id="50" name="73 ワイン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259696" y="65702"/>
            <a:ext cx="440237" cy="440237"/>
          </a:xfrm>
          <a:prstGeom prst="rect">
            <a:avLst/>
          </a:prstGeom>
        </p:spPr>
      </p:pic>
      <p:pic>
        <p:nvPicPr>
          <p:cNvPr id="51" name="82 注文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321798" y="6252242"/>
            <a:ext cx="609600" cy="609600"/>
          </a:xfrm>
          <a:prstGeom prst="rect">
            <a:avLst/>
          </a:prstGeom>
        </p:spPr>
      </p:pic>
      <p:pic>
        <p:nvPicPr>
          <p:cNvPr id="52" name="83 どうぞ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299955" y="5584075"/>
            <a:ext cx="609600" cy="609600"/>
          </a:xfrm>
          <a:prstGeom prst="rect">
            <a:avLst/>
          </a:prstGeom>
        </p:spPr>
      </p:pic>
      <p:pic>
        <p:nvPicPr>
          <p:cNvPr id="54" name="81 誰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288632" y="4875902"/>
            <a:ext cx="609600" cy="609600"/>
          </a:xfrm>
          <a:prstGeom prst="rect">
            <a:avLst/>
          </a:prstGeom>
        </p:spPr>
      </p:pic>
      <p:pic>
        <p:nvPicPr>
          <p:cNvPr id="55" name="78 英語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259696" y="3426816"/>
            <a:ext cx="609600" cy="609600"/>
          </a:xfrm>
          <a:prstGeom prst="rect">
            <a:avLst/>
          </a:prstGeom>
        </p:spPr>
      </p:pic>
      <p:pic>
        <p:nvPicPr>
          <p:cNvPr id="56" name="77 財布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259696" y="2757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4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52" y="68366"/>
            <a:ext cx="10370195" cy="42492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2" y="3446065"/>
            <a:ext cx="2508224" cy="32474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948" y="3157353"/>
            <a:ext cx="4626618" cy="3536114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357787" y="401651"/>
            <a:ext cx="888763" cy="8769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MÓN ĂN</a:t>
            </a:r>
          </a:p>
          <a:p>
            <a:pPr algn="ctr"/>
            <a:r>
              <a:rPr lang="en-US" sz="1200" b="1" dirty="0"/>
              <a:t>SÚP</a:t>
            </a:r>
          </a:p>
          <a:p>
            <a:pPr algn="ctr"/>
            <a:r>
              <a:rPr lang="en-US" sz="1200" b="1" dirty="0"/>
              <a:t>NƯỚC ÉP</a:t>
            </a:r>
          </a:p>
          <a:p>
            <a:pPr algn="ctr"/>
            <a:r>
              <a:rPr lang="en-US" sz="1200" b="1" dirty="0"/>
              <a:t>BÁNH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214775" y="1425722"/>
            <a:ext cx="1727674" cy="428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THÀNH PHẦN CHÍNH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655" y="1341294"/>
            <a:ext cx="405549" cy="513143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7409204" y="1278598"/>
            <a:ext cx="888763" cy="8958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MÓN ĂN</a:t>
            </a:r>
          </a:p>
          <a:p>
            <a:pPr algn="ctr"/>
            <a:r>
              <a:rPr lang="en-US" sz="1200" b="1" dirty="0"/>
              <a:t>SÚP</a:t>
            </a:r>
          </a:p>
          <a:p>
            <a:pPr algn="ctr"/>
            <a:r>
              <a:rPr lang="en-US" sz="1200" b="1" dirty="0"/>
              <a:t>NƯỚC ÉP</a:t>
            </a:r>
          </a:p>
          <a:p>
            <a:pPr algn="ctr"/>
            <a:r>
              <a:rPr lang="en-US" sz="1200" b="1" dirty="0"/>
              <a:t>BÁNH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787" y="1384773"/>
            <a:ext cx="982766" cy="454220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3820386" y="2193006"/>
            <a:ext cx="1768564" cy="558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THÀNH PHẦN CHÍNH</a:t>
            </a:r>
            <a:endParaRPr lang="en-US" sz="1200" b="1" dirty="0"/>
          </a:p>
        </p:txBody>
      </p:sp>
      <p:sp>
        <p:nvSpPr>
          <p:cNvPr id="37" name="Rounded Rectangle 36"/>
          <p:cNvSpPr/>
          <p:nvPr/>
        </p:nvSpPr>
        <p:spPr>
          <a:xfrm>
            <a:off x="6558897" y="2210257"/>
            <a:ext cx="1739070" cy="558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THÀNH PHẦN CHÍNH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140334" y="2932423"/>
            <a:ext cx="978597" cy="558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BẢN DỊCH TIẾNG ANH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346" y="47488"/>
            <a:ext cx="2554115" cy="371476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 TẬP 1 &amp;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338" y="610712"/>
            <a:ext cx="2560698" cy="1946057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thực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kĩ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trả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lời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nguyên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chính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ăn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được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nói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NTN. </a:t>
            </a:r>
          </a:p>
        </p:txBody>
      </p:sp>
    </p:spTree>
    <p:extLst>
      <p:ext uri="{BB962C8B-B14F-4D97-AF65-F5344CB8AC3E}">
        <p14:creationId xmlns:p14="http://schemas.microsoft.com/office/powerpoint/2010/main" val="399868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685" y="3886292"/>
            <a:ext cx="3051188" cy="2971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741" y="2105949"/>
            <a:ext cx="2195086" cy="1448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19" y="387295"/>
            <a:ext cx="7717574" cy="1718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544" y="1950392"/>
            <a:ext cx="6179383" cy="49508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6346" y="47488"/>
            <a:ext cx="2554115" cy="371476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 TẬP 3</a:t>
            </a:r>
          </a:p>
        </p:txBody>
      </p:sp>
      <p:sp>
        <p:nvSpPr>
          <p:cNvPr id="9" name="Rectangle 8"/>
          <p:cNvSpPr/>
          <p:nvPr/>
        </p:nvSpPr>
        <p:spPr>
          <a:xfrm>
            <a:off x="49338" y="462180"/>
            <a:ext cx="2561123" cy="116365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mẫu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nơi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xứ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12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244" y="4092606"/>
            <a:ext cx="2732160" cy="2660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84" y="105420"/>
            <a:ext cx="8983329" cy="2000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544" y="1950392"/>
            <a:ext cx="6179383" cy="49508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562110" y="365125"/>
            <a:ext cx="1472540" cy="5967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MÓN ĐỒ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10847" y="1276011"/>
            <a:ext cx="1458685" cy="5967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MÓN ĐỒ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709288" y="1276011"/>
            <a:ext cx="1902795" cy="5967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NƠI SẢN XUẤT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346" y="47488"/>
            <a:ext cx="2554115" cy="371476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 TẬP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338" y="462180"/>
            <a:ext cx="2561123" cy="116365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mẫu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nơi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xứ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88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" y="1788888"/>
            <a:ext cx="2788947" cy="1768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82"/>
          <a:stretch/>
        </p:blipFill>
        <p:spPr>
          <a:xfrm>
            <a:off x="3051958" y="30322"/>
            <a:ext cx="8486899" cy="3430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675" y="4275117"/>
            <a:ext cx="7274357" cy="258288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37637" y="167330"/>
            <a:ext cx="2554115" cy="371476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 TẬP 4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629" y="582022"/>
            <a:ext cx="2561123" cy="116365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hệ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đếm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vật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2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82"/>
          <a:stretch/>
        </p:blipFill>
        <p:spPr>
          <a:xfrm>
            <a:off x="3051958" y="30322"/>
            <a:ext cx="8486899" cy="3430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3978966"/>
            <a:ext cx="7707084" cy="27365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39" y="2017103"/>
            <a:ext cx="1324773" cy="495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674" y="1769418"/>
            <a:ext cx="866899" cy="74305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533632" y="1940179"/>
            <a:ext cx="1380280" cy="5967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MÓN ĂN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384201" y="1940179"/>
            <a:ext cx="895372" cy="5967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SỐ</a:t>
            </a:r>
          </a:p>
          <a:p>
            <a:pPr algn="ctr"/>
            <a:r>
              <a:rPr lang="en-US" sz="1600" b="1" dirty="0"/>
              <a:t>LƯỢNG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424486" y="4054157"/>
            <a:ext cx="1380280" cy="5967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MÓN ĂN 2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512290" y="4049987"/>
            <a:ext cx="1091990" cy="5967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SỐ</a:t>
            </a:r>
          </a:p>
          <a:p>
            <a:pPr algn="ctr"/>
            <a:r>
              <a:rPr lang="en-US" sz="1600" b="1" dirty="0"/>
              <a:t>LƯỢNG 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959" y="4092170"/>
            <a:ext cx="432853" cy="5545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753" y="4110947"/>
            <a:ext cx="411740" cy="45585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37637" y="167330"/>
            <a:ext cx="2554115" cy="371476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 TẬP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0629" y="582022"/>
            <a:ext cx="2561123" cy="1291166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hệ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đếm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vật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504170" y="3465996"/>
            <a:ext cx="3255566" cy="371476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Khi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nhiều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thì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thêm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8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3" y="2349895"/>
            <a:ext cx="2825401" cy="173550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7637" y="167330"/>
            <a:ext cx="2554115" cy="371476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 TẬP 5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629" y="582022"/>
            <a:ext cx="2561123" cy="1291166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luyện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dùng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mới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thuộc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715"/>
          <a:stretch/>
        </p:blipFill>
        <p:spPr>
          <a:xfrm>
            <a:off x="2790801" y="0"/>
            <a:ext cx="9309464" cy="4234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" y="4562106"/>
            <a:ext cx="12114216" cy="12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30"/>
            <a:ext cx="12174767" cy="578560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8102455" y="523782"/>
            <a:ext cx="943891" cy="3974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MÓN ĐỒ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96571" y="1581704"/>
            <a:ext cx="943891" cy="3974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MÓN ĐỒ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00253" y="3180755"/>
            <a:ext cx="943891" cy="3974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MÓN ĐỒ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280443" y="3180755"/>
            <a:ext cx="1118485" cy="3974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MÓN ĐỒ</a:t>
            </a:r>
          </a:p>
        </p:txBody>
      </p:sp>
    </p:spTree>
    <p:extLst>
      <p:ext uri="{BB962C8B-B14F-4D97-AF65-F5344CB8AC3E}">
        <p14:creationId xmlns:p14="http://schemas.microsoft.com/office/powerpoint/2010/main" val="39887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754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389315" y="298445"/>
            <a:ext cx="609600" cy="609600"/>
          </a:xfrm>
          <a:prstGeom prst="rect">
            <a:avLst/>
          </a:prstGeom>
        </p:spPr>
      </p:pic>
      <p:pic>
        <p:nvPicPr>
          <p:cNvPr id="4" name="17387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447435" y="1620924"/>
            <a:ext cx="609600" cy="609600"/>
          </a:xfrm>
          <a:prstGeom prst="rect">
            <a:avLst/>
          </a:prstGeom>
        </p:spPr>
      </p:pic>
      <p:pic>
        <p:nvPicPr>
          <p:cNvPr id="5" name="17547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389315" y="2975520"/>
            <a:ext cx="609600" cy="609600"/>
          </a:xfrm>
          <a:prstGeom prst="rect">
            <a:avLst/>
          </a:prstGeom>
        </p:spPr>
      </p:pic>
      <p:pic>
        <p:nvPicPr>
          <p:cNvPr id="10" name="17550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965044" y="257632"/>
            <a:ext cx="609600" cy="609600"/>
          </a:xfrm>
          <a:prstGeom prst="rect">
            <a:avLst/>
          </a:prstGeom>
        </p:spPr>
      </p:pic>
      <p:pic>
        <p:nvPicPr>
          <p:cNvPr id="12" name="17551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965044" y="1714275"/>
            <a:ext cx="609600" cy="609600"/>
          </a:xfrm>
          <a:prstGeom prst="rect">
            <a:avLst/>
          </a:prstGeom>
        </p:spPr>
      </p:pic>
      <p:pic>
        <p:nvPicPr>
          <p:cNvPr id="13" name="17552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965044" y="2997398"/>
            <a:ext cx="609600" cy="609600"/>
          </a:xfrm>
          <a:prstGeom prst="rect">
            <a:avLst/>
          </a:prstGeom>
        </p:spPr>
      </p:pic>
      <p:pic>
        <p:nvPicPr>
          <p:cNvPr id="16" name="17554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965044" y="5596309"/>
            <a:ext cx="609600" cy="609600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6181" y="257632"/>
            <a:ext cx="1987957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181" y="1679685"/>
            <a:ext cx="2032040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en-US" altLang="ja-JP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-14169" y="3001961"/>
            <a:ext cx="2052390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  <a:r>
              <a:rPr lang="en-US" altLang="ja-JP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-14170" y="4366655"/>
            <a:ext cx="2052391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  <a:r>
              <a:rPr lang="en-US" altLang="ja-JP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-14171" y="5633821"/>
            <a:ext cx="2052392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</a:t>
            </a:r>
            <a:r>
              <a:rPr lang="en-US" altLang="ja-JP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420002" y="235809"/>
            <a:ext cx="1987957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</a:t>
            </a:r>
            <a:r>
              <a:rPr lang="en-US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72790" y="1646023"/>
            <a:ext cx="2032040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</a:t>
            </a:r>
            <a:r>
              <a:rPr lang="en-US" altLang="ja-JP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352440" y="2968299"/>
            <a:ext cx="2052390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</a:t>
            </a:r>
            <a:r>
              <a:rPr lang="en-US" altLang="ja-JP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352439" y="4332993"/>
            <a:ext cx="2052391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</a:t>
            </a:r>
            <a:r>
              <a:rPr lang="en-US" altLang="ja-JP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352438" y="5600159"/>
            <a:ext cx="2052392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US" altLang="ja-JP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cái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1" name="17553.mp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969709" y="4366655"/>
            <a:ext cx="609600" cy="609600"/>
          </a:xfrm>
          <a:prstGeom prst="rect">
            <a:avLst/>
          </a:prstGeom>
        </p:spPr>
      </p:pic>
      <p:pic>
        <p:nvPicPr>
          <p:cNvPr id="82" name="17549.mp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452565" y="5693915"/>
            <a:ext cx="609600" cy="609600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1587098" y="257632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ひとつ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619058" y="1673462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ふたつ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630577" y="3010483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みっつ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619058" y="4377671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よっつ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630577" y="5653102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いつつ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6095540" y="235809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むっつ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6109592" y="1646728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095540" y="2974649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やっつ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109592" y="4332992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ここのつ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109592" y="5606509"/>
            <a:ext cx="1857916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とお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CAI 1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459572" y="298445"/>
            <a:ext cx="609600" cy="609600"/>
          </a:xfrm>
          <a:prstGeom prst="rect">
            <a:avLst/>
          </a:prstGeom>
        </p:spPr>
      </p:pic>
      <p:pic>
        <p:nvPicPr>
          <p:cNvPr id="6" name="CAI 2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452565" y="1741254"/>
            <a:ext cx="609600" cy="609600"/>
          </a:xfrm>
          <a:prstGeom prst="rect">
            <a:avLst/>
          </a:prstGeom>
        </p:spPr>
      </p:pic>
      <p:pic>
        <p:nvPicPr>
          <p:cNvPr id="7" name="CAI 3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495654" y="3093665"/>
            <a:ext cx="609600" cy="609600"/>
          </a:xfrm>
          <a:prstGeom prst="rect">
            <a:avLst/>
          </a:prstGeom>
        </p:spPr>
      </p:pic>
      <p:pic>
        <p:nvPicPr>
          <p:cNvPr id="9" name="CAI 4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465172" y="4412448"/>
            <a:ext cx="609600" cy="6096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352873" y="1925724"/>
            <a:ext cx="2052392" cy="6504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CÁI?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359371" y="2643092"/>
            <a:ext cx="2045893" cy="650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いくつ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86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audio>
              <p:cMediaNode vol="8000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  <p:audio>
              <p:cMediaNode vol="80000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41951" y="122653"/>
            <a:ext cx="3182471" cy="484094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ĐẾM ĐỒ VẬT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1952" y="6067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 CÁI 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8375" y="6067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ひとつ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5396136" y="122653"/>
            <a:ext cx="3128687" cy="484094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ĐẾM NGÀY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96136" y="6067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12558" y="6067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</a:rPr>
              <a:t>ついたち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141952" y="11894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 CÁI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58375" y="11894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ふたつ</a:t>
            </a:r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5396136" y="11894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812558" y="11894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ふつか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2141952" y="17721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 CÁI 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558375" y="17721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みっつ</a:t>
            </a:r>
            <a:endParaRPr lang="en-US" sz="2400" b="1" dirty="0"/>
          </a:p>
        </p:txBody>
      </p:sp>
      <p:sp>
        <p:nvSpPr>
          <p:cNvPr id="60" name="Rectangle 59"/>
          <p:cNvSpPr/>
          <p:nvPr/>
        </p:nvSpPr>
        <p:spPr>
          <a:xfrm>
            <a:off x="5396136" y="17721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12558" y="17721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みっか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2141952" y="23548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4 CÁI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558375" y="23548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よっつ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5396136" y="23548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4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812558" y="23548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よっか</a:t>
            </a:r>
            <a:endParaRPr lang="en-US" sz="2400" b="1" dirty="0"/>
          </a:p>
        </p:txBody>
      </p:sp>
      <p:sp>
        <p:nvSpPr>
          <p:cNvPr id="94" name="Rectangle 93"/>
          <p:cNvSpPr/>
          <p:nvPr/>
        </p:nvSpPr>
        <p:spPr>
          <a:xfrm>
            <a:off x="2141952" y="29375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5 CÁI 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558375" y="29375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いつつ</a:t>
            </a:r>
            <a:endParaRPr lang="en-US" sz="2400" b="1" dirty="0"/>
          </a:p>
        </p:txBody>
      </p:sp>
      <p:sp>
        <p:nvSpPr>
          <p:cNvPr id="96" name="Rectangle 95"/>
          <p:cNvSpPr/>
          <p:nvPr/>
        </p:nvSpPr>
        <p:spPr>
          <a:xfrm>
            <a:off x="5396136" y="29375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5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812558" y="29375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いつか</a:t>
            </a:r>
            <a:endParaRPr lang="en-US" sz="2400" b="1" dirty="0"/>
          </a:p>
        </p:txBody>
      </p:sp>
      <p:sp>
        <p:nvSpPr>
          <p:cNvPr id="100" name="Rectangle 99"/>
          <p:cNvSpPr/>
          <p:nvPr/>
        </p:nvSpPr>
        <p:spPr>
          <a:xfrm>
            <a:off x="2141952" y="35202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6 CÁI 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558375" y="35202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むっつ</a:t>
            </a:r>
            <a:endParaRPr lang="en-US" sz="2400" b="1" dirty="0"/>
          </a:p>
        </p:txBody>
      </p:sp>
      <p:sp>
        <p:nvSpPr>
          <p:cNvPr id="102" name="Rectangle 101"/>
          <p:cNvSpPr/>
          <p:nvPr/>
        </p:nvSpPr>
        <p:spPr>
          <a:xfrm>
            <a:off x="5396136" y="35202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6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6812558" y="35202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むいか</a:t>
            </a:r>
            <a:endParaRPr lang="en-US" sz="2400" b="1" dirty="0"/>
          </a:p>
        </p:txBody>
      </p:sp>
      <p:sp>
        <p:nvSpPr>
          <p:cNvPr id="106" name="Rectangle 105"/>
          <p:cNvSpPr/>
          <p:nvPr/>
        </p:nvSpPr>
        <p:spPr>
          <a:xfrm>
            <a:off x="2141952" y="41029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7 CÁI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3558375" y="41029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ななつ</a:t>
            </a:r>
            <a:endParaRPr lang="en-US" sz="2400" b="1" dirty="0"/>
          </a:p>
        </p:txBody>
      </p:sp>
      <p:sp>
        <p:nvSpPr>
          <p:cNvPr id="108" name="Rectangle 107"/>
          <p:cNvSpPr/>
          <p:nvPr/>
        </p:nvSpPr>
        <p:spPr>
          <a:xfrm>
            <a:off x="5396136" y="41029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7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12558" y="41029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なのか</a:t>
            </a:r>
            <a:endParaRPr lang="en-US" sz="2400" b="1" dirty="0"/>
          </a:p>
        </p:txBody>
      </p:sp>
      <p:sp>
        <p:nvSpPr>
          <p:cNvPr id="112" name="Rectangle 111"/>
          <p:cNvSpPr/>
          <p:nvPr/>
        </p:nvSpPr>
        <p:spPr>
          <a:xfrm>
            <a:off x="2141952" y="46856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8 CÁI 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558375" y="46856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やっつ</a:t>
            </a:r>
            <a:endParaRPr lang="en-US" sz="2400" b="1" dirty="0"/>
          </a:p>
        </p:txBody>
      </p:sp>
      <p:sp>
        <p:nvSpPr>
          <p:cNvPr id="114" name="Rectangle 113"/>
          <p:cNvSpPr/>
          <p:nvPr/>
        </p:nvSpPr>
        <p:spPr>
          <a:xfrm>
            <a:off x="5396136" y="46856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6812558" y="46856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ようか</a:t>
            </a:r>
            <a:endParaRPr lang="en-US" sz="2400" b="1" dirty="0"/>
          </a:p>
        </p:txBody>
      </p:sp>
      <p:sp>
        <p:nvSpPr>
          <p:cNvPr id="118" name="Rectangle 117"/>
          <p:cNvSpPr/>
          <p:nvPr/>
        </p:nvSpPr>
        <p:spPr>
          <a:xfrm>
            <a:off x="2141952" y="52683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9 CÁI 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3558375" y="52683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ここのつ</a:t>
            </a:r>
            <a:endParaRPr lang="en-US" sz="2400" b="1" dirty="0"/>
          </a:p>
        </p:txBody>
      </p:sp>
      <p:sp>
        <p:nvSpPr>
          <p:cNvPr id="120" name="Rectangle 119"/>
          <p:cNvSpPr/>
          <p:nvPr/>
        </p:nvSpPr>
        <p:spPr>
          <a:xfrm>
            <a:off x="5396136" y="52683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9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6812558" y="52683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ここのか</a:t>
            </a:r>
            <a:endParaRPr lang="en-US" sz="2400" b="1" dirty="0"/>
          </a:p>
        </p:txBody>
      </p:sp>
      <p:sp>
        <p:nvSpPr>
          <p:cNvPr id="124" name="Rectangle 123"/>
          <p:cNvSpPr/>
          <p:nvPr/>
        </p:nvSpPr>
        <p:spPr>
          <a:xfrm>
            <a:off x="2141952" y="58510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 CÁI 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3558375" y="5851047"/>
            <a:ext cx="1766048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</a:rPr>
              <a:t>とお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396136" y="5851047"/>
            <a:ext cx="1398495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NGÀY 10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6812558" y="5851047"/>
            <a:ext cx="1712266" cy="5827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とおか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038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3" grpId="0" animBg="1"/>
      <p:bldP spid="24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4" grpId="0" animBg="1"/>
      <p:bldP spid="65" grpId="0" animBg="1"/>
      <p:bldP spid="66" grpId="0" animBg="1"/>
      <p:bldP spid="67" grpId="0" animBg="1"/>
      <p:bldP spid="94" grpId="0" animBg="1"/>
      <p:bldP spid="95" grpId="0" animBg="1"/>
      <p:bldP spid="96" grpId="0" animBg="1"/>
      <p:bldP spid="97" grpId="0" animBg="1"/>
      <p:bldP spid="100" grpId="0" animBg="1"/>
      <p:bldP spid="101" grpId="0" animBg="1"/>
      <p:bldP spid="102" grpId="0" animBg="1"/>
      <p:bldP spid="103" grpId="0" animBg="1"/>
      <p:bldP spid="106" grpId="0" animBg="1"/>
      <p:bldP spid="107" grpId="0" animBg="1"/>
      <p:bldP spid="108" grpId="0" animBg="1"/>
      <p:bldP spid="109" grpId="0" animBg="1"/>
      <p:bldP spid="112" grpId="0" animBg="1"/>
      <p:bldP spid="113" grpId="0" animBg="1"/>
      <p:bldP spid="114" grpId="0" animBg="1"/>
      <p:bldP spid="115" grpId="0" animBg="1"/>
      <p:bldP spid="118" grpId="0" animBg="1"/>
      <p:bldP spid="119" grpId="0" animBg="1"/>
      <p:bldP spid="120" grpId="0" animBg="1"/>
      <p:bldP spid="121" grpId="0" animBg="1"/>
      <p:bldP spid="124" grpId="0" animBg="1"/>
      <p:bldP spid="125" grpId="0" animBg="1"/>
      <p:bldP spid="126" grpId="0" animBg="1"/>
      <p:bldP spid="1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Vegetable Photos HQ PNG Image | FreePNG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4" y="475196"/>
            <a:ext cx="1874597" cy="126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いちご, イチゴのクリップアート, イチゴ, フルーツ画像とPSD素材ファイルの無料ダウンロード-Png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50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87" y="4077555"/>
            <a:ext cx="1663024" cy="16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mazon.co.jp： Aple Fruit Application: Android アプリストア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42" y="4077555"/>
            <a:ext cx="1301808" cy="13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果物の注意点 | 社團法人台灣腎友生活品質促進協會(日本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63" y="713084"/>
            <a:ext cx="1844279" cy="11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52875" y="1891580"/>
            <a:ext cx="1860518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372132" y="1891580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811609" y="1891580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711739" y="1891580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2267" y="5379363"/>
            <a:ext cx="1860518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311524" y="53793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751001" y="53793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302447" y="53793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651131" y="53793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582" y="3431411"/>
            <a:ext cx="1530659" cy="1837553"/>
          </a:xfrm>
          <a:prstGeom prst="rect">
            <a:avLst/>
          </a:prstGeom>
        </p:spPr>
      </p:pic>
      <p:pic>
        <p:nvPicPr>
          <p:cNvPr id="33" name="Picture 4" descr="Despensa de la alimentación saludable | Soycomocom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55" y="674903"/>
            <a:ext cx="2062559" cy="137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7363055" y="1891580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6" descr="7,999 Raw Chicken Leg Stock Photos, Pictures &amp; Royalty-Free Images - iStoc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011" y="421709"/>
            <a:ext cx="1971230" cy="131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agyu Beef png images | PNGWi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53" b="9824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919" y="3887460"/>
            <a:ext cx="1575029" cy="14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pork mea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pork meat 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pork meat 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pork meat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36" y="3568938"/>
            <a:ext cx="3058948" cy="196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水（ミネラルウォーター）のイラスト | 高品質の無料イラスト素材集のイラサポフリ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80" y="92418"/>
            <a:ext cx="1986390" cy="17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93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iêu thị Điện máy Nội Thất Chợ LớnFIN INOX BẢO THÀNH PHÁT BTP-07C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346"/>
            <a:ext cx="1881051" cy="18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98" y="519527"/>
            <a:ext cx="1495903" cy="1238608"/>
          </a:xfrm>
          <a:prstGeom prst="rect">
            <a:avLst/>
          </a:prstGeom>
        </p:spPr>
      </p:pic>
      <p:pic>
        <p:nvPicPr>
          <p:cNvPr id="7" name="Picture 4" descr="12 or 24 Bottles Assorted Beers - LivingSoci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7" y="4119858"/>
            <a:ext cx="1981731" cy="13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876AF-D2BC-BF42-81C9-AE0BD898EA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00" y="912461"/>
            <a:ext cx="1562500" cy="877083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52875" y="1891580"/>
            <a:ext cx="1860518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72132" y="1891580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811609" y="1891580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63055" y="1891580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711739" y="1891580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79" y="-101144"/>
            <a:ext cx="2265774" cy="2265774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92267" y="5379363"/>
            <a:ext cx="1860518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311524" y="53793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751001" y="53793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302447" y="53793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651131" y="53793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78" y="425049"/>
            <a:ext cx="1876106" cy="1876106"/>
          </a:xfrm>
          <a:prstGeom prst="rect">
            <a:avLst/>
          </a:prstGeom>
        </p:spPr>
      </p:pic>
      <p:pic>
        <p:nvPicPr>
          <p:cNvPr id="24" name="Picture 4" descr="Vang Đà Lạt Classic đỏ 750m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00" y="3721272"/>
            <a:ext cx="1207048" cy="156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Vang Đà Lạt Classic đỏ 750m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25" y="3721272"/>
            <a:ext cx="1207048" cy="156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Green tea cleanses the body: True or false? | Vinmec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22" y="289519"/>
            <a:ext cx="1976578" cy="15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14" y="4043789"/>
            <a:ext cx="1850635" cy="1199049"/>
          </a:xfrm>
          <a:prstGeom prst="rect">
            <a:avLst/>
          </a:prstGeom>
        </p:spPr>
      </p:pic>
      <p:pic>
        <p:nvPicPr>
          <p:cNvPr id="1028" name="Picture 4" descr="Food Cheese Processed Cheese Parmigiano-reggiano Cheddar Cheese, PNG,  767x850px, Food, Cheddar Cheese, Cheese, Cuisine, Dair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00" b="98471" l="10000" r="90000">
                        <a14:foregroundMark x1="62561" y1="11882" x2="61341" y2="8000"/>
                        <a14:foregroundMark x1="62561" y1="11294" x2="58415" y2="4941"/>
                        <a14:foregroundMark x1="67195" y1="14000" x2="65366" y2="8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447" y="3511076"/>
            <a:ext cx="1773763" cy="18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お酒の高価買取 | MARUKAならブランデーやウイスキーを高額査定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62" y="3988541"/>
            <a:ext cx="2755983" cy="125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23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9" y="-269785"/>
            <a:ext cx="2253925" cy="2253925"/>
          </a:xfrm>
          <a:prstGeom prst="rect">
            <a:avLst/>
          </a:prstGeom>
        </p:spPr>
      </p:pic>
      <p:pic>
        <p:nvPicPr>
          <p:cNvPr id="5" name="Picture 2" descr="Bowl of Miso Soup transparent PNG - Stic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2" y="3997234"/>
            <a:ext cx="1659481" cy="16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ファイル:Beef curry rice 003.jpg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58" r="899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46" y="212746"/>
            <a:ext cx="1904504" cy="126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11" y="69296"/>
            <a:ext cx="2503455" cy="1632688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13" y="224303"/>
            <a:ext cx="2024378" cy="125337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89605" y="1552737"/>
            <a:ext cx="1860518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753243" y="1552737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266709" y="1552737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702266" y="1552737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4" descr="ファイル:Beef curry rice 003.jpg -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958" r="899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256" y="3972747"/>
            <a:ext cx="2367171" cy="15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10075352" y="1552737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" descr="日本航空 - 用餐 (日本通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02" y="4231122"/>
            <a:ext cx="2417486" cy="131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/>
          <p:cNvSpPr/>
          <p:nvPr/>
        </p:nvSpPr>
        <p:spPr>
          <a:xfrm>
            <a:off x="125443" y="5689821"/>
            <a:ext cx="1860518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89081" y="5689821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02547" y="5689821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38104" y="5689821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811190" y="5689821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2" descr="Rice Images | Free Vectors, Stock Photos &amp; PS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54" y="212746"/>
            <a:ext cx="1476741" cy="120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生ハムとトマトのサラダのイラスト素材 [23182221] - PIXT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65" b="9807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12" y="3346102"/>
            <a:ext cx="2296075" cy="23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5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omen&amp;#39;s Designer Wallets | Wallets &amp;amp; Purses | JIMMY CHO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93699" l="9863" r="898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6" t="56861" r="19092" b="5566"/>
          <a:stretch/>
        </p:blipFill>
        <p:spPr bwMode="auto">
          <a:xfrm>
            <a:off x="242549" y="1007814"/>
            <a:ext cx="1803243" cy="10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lack Women Bag Png Image - Mens Bag Transparent Background, Png Download  (#57728), Free Download on Pngi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3" b="97096" l="10000" r="98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233" y="262497"/>
            <a:ext cx="1952786" cy="184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azon.com: Nope T-shirt - funny Nope tshirt - minimalist Nope shirt:  Cloth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460" y="297624"/>
            <a:ext cx="1742608" cy="17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1" y="4184854"/>
            <a:ext cx="1493131" cy="1493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088" y="474035"/>
            <a:ext cx="1086750" cy="1418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7" r="16211"/>
          <a:stretch/>
        </p:blipFill>
        <p:spPr>
          <a:xfrm>
            <a:off x="7704236" y="170029"/>
            <a:ext cx="978208" cy="1933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85" y="4209769"/>
            <a:ext cx="1672681" cy="14433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42549" y="2178963"/>
            <a:ext cx="1960720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461806" y="2178963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730689" y="2178963"/>
            <a:ext cx="2180940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170166" y="2178963"/>
            <a:ext cx="2292909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801412" y="2178963"/>
            <a:ext cx="2068371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2549" y="5740375"/>
            <a:ext cx="1960720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61806" y="5740375"/>
            <a:ext cx="2010346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30689" y="5740375"/>
            <a:ext cx="2180940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170166" y="5740375"/>
            <a:ext cx="2292909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801412" y="5740375"/>
            <a:ext cx="2068371" cy="5461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" descr="Buy WORLD WEAR FOOTWEAR Men Red-1243 Sports Shoes, Running Shoes for  Men,Cricket Shoes,Casual Shoes,Trekking Shoes,Comfortable for Men's at  Amazon.i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49" y="4013616"/>
            <a:ext cx="1594536" cy="159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8FCB3C-CD2B-46CF-9EF4-8960E7FC64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09" b="99522" l="9769" r="93316">
                        <a14:foregroundMark x1="17095" y1="15789" x2="10026" y2="59809"/>
                        <a14:foregroundMark x1="20951" y1="11244" x2="20566" y2="80383"/>
                        <a14:foregroundMark x1="37532" y1="13158" x2="34062" y2="61722"/>
                        <a14:foregroundMark x1="45630" y1="15550" x2="44987" y2="53110"/>
                        <a14:foregroundMark x1="62211" y1="18660" x2="61954" y2="42105"/>
                        <a14:foregroundMark x1="68380" y1="19139" x2="68766" y2="54306"/>
                        <a14:foregroundMark x1="57712" y1="19139" x2="54756" y2="63876"/>
                        <a14:foregroundMark x1="59254" y1="62919" x2="55784" y2="94976"/>
                        <a14:foregroundMark x1="69280" y1="55502" x2="65810" y2="99522"/>
                        <a14:foregroundMark x1="83419" y1="11483" x2="82134" y2="71053"/>
                        <a14:foregroundMark x1="92031" y1="21770" x2="92802" y2="65789"/>
                        <a14:foregroundMark x1="80977" y1="68900" x2="81620" y2="94019"/>
                        <a14:foregroundMark x1="94344" y1="66986" x2="93316" y2="87081"/>
                        <a14:foregroundMark x1="93316" y1="87081" x2="93316" y2="870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0068" y="4075453"/>
            <a:ext cx="2852727" cy="1532699"/>
          </a:xfrm>
          <a:prstGeom prst="rect">
            <a:avLst/>
          </a:prstGeom>
        </p:spPr>
      </p:pic>
      <p:pic>
        <p:nvPicPr>
          <p:cNvPr id="33" name="Picture 2" descr="Smart Mobile Studio | Get the bookGet the book - Smart Mobile Studi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88" y="3868322"/>
            <a:ext cx="2120492" cy="17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7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1517</Words>
  <Application>Microsoft Office PowerPoint</Application>
  <PresentationFormat>Widescreen</PresentationFormat>
  <Paragraphs>461</Paragraphs>
  <Slides>36</Slides>
  <Notes>2</Notes>
  <HiddenSlides>0</HiddenSlides>
  <MMClips>55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游ゴシック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</cp:revision>
  <dcterms:created xsi:type="dcterms:W3CDTF">2022-10-24T04:03:34Z</dcterms:created>
  <dcterms:modified xsi:type="dcterms:W3CDTF">2022-10-24T04:20:59Z</dcterms:modified>
</cp:coreProperties>
</file>